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removePersonalInfoOnSave="1" saveSubsetFonts="1" autoCompressPictures="0">
  <p:sldMasterIdLst>
    <p:sldMasterId id="2147483648" r:id="rId4"/>
  </p:sldMasterIdLst>
  <p:notesMasterIdLst>
    <p:notesMasterId r:id="rId18"/>
  </p:notesMasterIdLst>
  <p:handoutMasterIdLst>
    <p:handoutMasterId r:id="rId19"/>
  </p:handoutMasterIdLst>
  <p:sldIdLst>
    <p:sldId id="256" r:id="rId5"/>
    <p:sldId id="257" r:id="rId6"/>
    <p:sldId id="258" r:id="rId7"/>
    <p:sldId id="262" r:id="rId8"/>
    <p:sldId id="267" r:id="rId9"/>
    <p:sldId id="268" r:id="rId10"/>
    <p:sldId id="259" r:id="rId11"/>
    <p:sldId id="260" r:id="rId12"/>
    <p:sldId id="263" r:id="rId13"/>
    <p:sldId id="264" r:id="rId14"/>
    <p:sldId id="265" r:id="rId15"/>
    <p:sldId id="266" r:id="rId16"/>
    <p:sldId id="261" r:id="rId17"/>
  </p:sldIdLst>
  <p:sldSz cx="12192000" cy="6858000"/>
  <p:notesSz cx="6858000" cy="9144000"/>
  <p:defaultTextStyle>
    <a:defPPr rtl="0">
      <a:defRPr lang="en-gb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pos="597" userDrawn="1">
          <p15:clr>
            <a:srgbClr val="A4A3A4"/>
          </p15:clr>
        </p15:guide>
        <p15:guide id="4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2F2"/>
    <a:srgbClr val="014067"/>
    <a:srgbClr val="3F3F3F"/>
    <a:srgbClr val="014E7D"/>
    <a:srgbClr val="013657"/>
    <a:srgbClr val="01456F"/>
    <a:srgbClr val="014B79"/>
    <a:srgbClr val="0937C9"/>
    <a:srgbClr val="002774"/>
    <a:srgbClr val="929A4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614" autoAdjust="0"/>
    <p:restoredTop sz="96327" autoAdjust="0"/>
  </p:normalViewPr>
  <p:slideViewPr>
    <p:cSldViewPr snapToGrid="0" showGuides="1">
      <p:cViewPr>
        <p:scale>
          <a:sx n="66" d="100"/>
          <a:sy n="66" d="100"/>
        </p:scale>
        <p:origin x="462" y="120"/>
      </p:cViewPr>
      <p:guideLst>
        <p:guide pos="3840"/>
        <p:guide pos="597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8" d="100"/>
          <a:sy n="88" d="100"/>
        </p:scale>
        <p:origin x="3786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8BEDA40-91A9-49DC-B402-0EBE674AAEA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CBB508-5589-42E7-A433-D119AC0FFB7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93EF864B-26AB-4773-B089-6FC4C29A6E87}" type="datetime1">
              <a:rPr lang="en-GB" smtClean="0"/>
              <a:t>20/01/2020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232ABA-B33A-4B3B-8412-C1773FBF3D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B1832E-3B48-42CB-80A7-CD8E48D52DD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F1072A3-100F-40A9-915F-8D2D9E6962D8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353712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A46226-6BFA-494A-B70F-EF778903F26F}" type="datetime1">
              <a:rPr lang="en-GB" smtClean="0"/>
              <a:pPr/>
              <a:t>20/01/2020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GB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79230CFA-805A-4FD3-B3A0-DAAA5993DA17}" type="slidenum">
              <a:rPr lang="en-GB" noProof="0" smtClean="0"/>
              <a:t>‹Nr.›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79892771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037924D2-2AB4-4BE1-9687-836615C72DFC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93BC534-BFA1-4292-899F-03AC711BF7C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73B47EE6-EDE6-4881-B456-B37D9C1ADE3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83398" y="860944"/>
            <a:ext cx="4428523" cy="5137089"/>
          </a:xfrm>
          <a:custGeom>
            <a:avLst/>
            <a:gdLst>
              <a:gd name="connsiteX0" fmla="*/ 2214261 w 4428523"/>
              <a:gd name="connsiteY0" fmla="*/ 0 h 5137089"/>
              <a:gd name="connsiteX1" fmla="*/ 4428523 w 4428523"/>
              <a:gd name="connsiteY1" fmla="*/ 1107131 h 5137089"/>
              <a:gd name="connsiteX2" fmla="*/ 4428523 w 4428523"/>
              <a:gd name="connsiteY2" fmla="*/ 4029957 h 5137089"/>
              <a:gd name="connsiteX3" fmla="*/ 2214261 w 4428523"/>
              <a:gd name="connsiteY3" fmla="*/ 5137089 h 5137089"/>
              <a:gd name="connsiteX4" fmla="*/ 0 w 4428523"/>
              <a:gd name="connsiteY4" fmla="*/ 4029957 h 5137089"/>
              <a:gd name="connsiteX5" fmla="*/ 0 w 4428523"/>
              <a:gd name="connsiteY5" fmla="*/ 1107131 h 5137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28523" h="5137089">
                <a:moveTo>
                  <a:pt x="2214261" y="0"/>
                </a:moveTo>
                <a:lnTo>
                  <a:pt x="4428523" y="1107131"/>
                </a:lnTo>
                <a:lnTo>
                  <a:pt x="4428523" y="4029957"/>
                </a:lnTo>
                <a:lnTo>
                  <a:pt x="2214261" y="5137089"/>
                </a:lnTo>
                <a:lnTo>
                  <a:pt x="0" y="4029957"/>
                </a:lnTo>
                <a:lnTo>
                  <a:pt x="0" y="1107131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BEE4DB5-5DEF-4DDB-9764-FD834B9DCAE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 title="Title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75721" y="2006084"/>
            <a:ext cx="4853573" cy="1616252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algn="l">
              <a:defRPr sz="4300" b="1">
                <a:solidFill>
                  <a:schemeClr val="accent1"/>
                </a:solidFill>
                <a:latin typeface="Fira Sans" panose="020B0503050000020004" pitchFamily="34" charset="0"/>
              </a:defRPr>
            </a:lvl1pPr>
          </a:lstStyle>
          <a:p>
            <a:pPr rtl="0"/>
            <a:r>
              <a:rPr lang="en-GB" noProof="0" dirty="0"/>
              <a:t>Click To Edit Master Title Style</a:t>
            </a:r>
          </a:p>
        </p:txBody>
      </p:sp>
      <p:sp>
        <p:nvSpPr>
          <p:cNvPr id="3" name="Subtitle 2" title="Subtitle">
            <a:extLst>
              <a:ext uri="{FF2B5EF4-FFF2-40B4-BE49-F238E27FC236}">
                <a16:creationId xmlns:a16="http://schemas.microsoft.com/office/drawing/2014/main" id="{06317687-D49E-41F7-A330-C78C728F0D1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75214" y="3640998"/>
            <a:ext cx="4854339" cy="1257574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sz="2400" b="0" i="0" spc="0">
                <a:solidFill>
                  <a:schemeClr val="accent6"/>
                </a:solidFill>
                <a:latin typeface="Fira Sans" panose="020B0503050000020004" pitchFamily="34" charset="0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n-GB" noProof="0" dirty="0"/>
              <a:t>CLICK TO EDIT SUBTITLE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62849C0-AA0D-4E1A-B4B6-E6A5917AC0A5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00450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7537" userDrawn="1">
          <p15:clr>
            <a:srgbClr val="FBAE40"/>
          </p15:clr>
        </p15:guide>
        <p15:guide id="3" pos="138" userDrawn="1">
          <p15:clr>
            <a:srgbClr val="FBAE40"/>
          </p15:clr>
        </p15:guide>
        <p15:guide id="4" orient="horz" pos="4178" userDrawn="1">
          <p15:clr>
            <a:srgbClr val="FBAE40"/>
          </p15:clr>
        </p15:guide>
        <p15:guide id="5" orient="horz" pos="142" userDrawn="1">
          <p15:clr>
            <a:srgbClr val="FBAE40"/>
          </p15:clr>
        </p15:guide>
        <p15:guide id="6" pos="2457" userDrawn="1">
          <p15:clr>
            <a:srgbClr val="FBAE40"/>
          </p15:clr>
        </p15:guide>
        <p15:guide id="7" pos="438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title="Title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75721" y="1821022"/>
            <a:ext cx="4853573" cy="1616252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algn="l">
              <a:defRPr sz="4300" b="1">
                <a:solidFill>
                  <a:schemeClr val="accent1"/>
                </a:solidFill>
                <a:latin typeface="Fira Sans" panose="020B0503050000020004" pitchFamily="34" charset="0"/>
              </a:defRPr>
            </a:lvl1pPr>
          </a:lstStyle>
          <a:p>
            <a:pPr rtl="0"/>
            <a:r>
              <a:rPr lang="en-GB" noProof="0" dirty="0"/>
              <a:t>Click To Edit Master Title Style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A488AB73-8058-4FB5-9619-FCECCA9F394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22929" y="3461163"/>
            <a:ext cx="3445782" cy="288000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800">
                <a:latin typeface="Fira Sans" panose="020B0503050000020004" pitchFamily="34" charset="0"/>
                <a:cs typeface="Calibri Light" panose="020F0302020204030204" pitchFamily="34" charset="0"/>
              </a:defRPr>
            </a:lvl1pPr>
          </a:lstStyle>
          <a:p>
            <a:pPr rtl="0"/>
            <a:r>
              <a:rPr lang="en-GB" noProof="0"/>
              <a:t>Name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359BE165-3EB5-4C11-8B53-6E98C0BC2E6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22929" y="3839451"/>
            <a:ext cx="3445782" cy="288000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800">
                <a:latin typeface="Fira Sans" panose="020B0503050000020004" pitchFamily="34" charset="0"/>
                <a:cs typeface="Calibri Light" panose="020F0302020204030204" pitchFamily="34" charset="0"/>
              </a:defRPr>
            </a:lvl1pPr>
          </a:lstStyle>
          <a:p>
            <a:pPr rtl="0"/>
            <a:r>
              <a:rPr lang="en-GB" noProof="0"/>
              <a:t>Phone number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79D05293-35AD-495F-A7AE-942398090B1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22928" y="4216669"/>
            <a:ext cx="3445783" cy="289070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800">
                <a:latin typeface="Fira Sans" panose="020B0503050000020004" pitchFamily="34" charset="0"/>
                <a:cs typeface="Calibri Light" panose="020F0302020204030204" pitchFamily="34" charset="0"/>
              </a:defRPr>
            </a:lvl1pPr>
          </a:lstStyle>
          <a:p>
            <a:pPr rtl="0"/>
            <a:r>
              <a:rPr lang="en-GB" noProof="0"/>
              <a:t>Email address </a:t>
            </a:r>
          </a:p>
        </p:txBody>
      </p:sp>
      <p:sp>
        <p:nvSpPr>
          <p:cNvPr id="13" name="Text Placeholder 21">
            <a:extLst>
              <a:ext uri="{FF2B5EF4-FFF2-40B4-BE49-F238E27FC236}">
                <a16:creationId xmlns:a16="http://schemas.microsoft.com/office/drawing/2014/main" id="{997A03F2-8D8A-4425-9F56-66DB33CE11A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22929" y="4594957"/>
            <a:ext cx="3445782" cy="288000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800">
                <a:latin typeface="Fira Sans" panose="020B0503050000020004" pitchFamily="34" charset="0"/>
                <a:cs typeface="Calibri Light" panose="020F0302020204030204" pitchFamily="34" charset="0"/>
              </a:defRPr>
            </a:lvl1pPr>
          </a:lstStyle>
          <a:p>
            <a:pPr rtl="0"/>
            <a:r>
              <a:rPr lang="en-GB" noProof="0"/>
              <a:t>Company website</a:t>
            </a:r>
          </a:p>
        </p:txBody>
      </p:sp>
      <p:sp>
        <p:nvSpPr>
          <p:cNvPr id="14" name="Shape 4157">
            <a:extLst>
              <a:ext uri="{FF2B5EF4-FFF2-40B4-BE49-F238E27FC236}">
                <a16:creationId xmlns:a16="http://schemas.microsoft.com/office/drawing/2014/main" id="{A30A8F28-98F4-425F-A750-78192A157DF4}"/>
              </a:ext>
            </a:extLst>
          </p:cNvPr>
          <p:cNvSpPr/>
          <p:nvPr userDrawn="1"/>
        </p:nvSpPr>
        <p:spPr>
          <a:xfrm>
            <a:off x="6458938" y="3505247"/>
            <a:ext cx="258875" cy="2588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958" y="17505"/>
                </a:moveTo>
                <a:cubicBezTo>
                  <a:pt x="17372" y="16944"/>
                  <a:pt x="16242" y="15945"/>
                  <a:pt x="15117" y="15413"/>
                </a:cubicBezTo>
                <a:cubicBezTo>
                  <a:pt x="14189" y="14975"/>
                  <a:pt x="13657" y="14531"/>
                  <a:pt x="13491" y="14057"/>
                </a:cubicBezTo>
                <a:cubicBezTo>
                  <a:pt x="13377" y="13728"/>
                  <a:pt x="13428" y="13351"/>
                  <a:pt x="13649" y="12904"/>
                </a:cubicBezTo>
                <a:cubicBezTo>
                  <a:pt x="13815" y="12567"/>
                  <a:pt x="13972" y="12286"/>
                  <a:pt x="14117" y="12028"/>
                </a:cubicBezTo>
                <a:cubicBezTo>
                  <a:pt x="14730" y="10934"/>
                  <a:pt x="15203" y="10145"/>
                  <a:pt x="15203" y="7348"/>
                </a:cubicBezTo>
                <a:cubicBezTo>
                  <a:pt x="15203" y="3162"/>
                  <a:pt x="12787" y="2951"/>
                  <a:pt x="12309" y="2951"/>
                </a:cubicBezTo>
                <a:cubicBezTo>
                  <a:pt x="11917" y="2951"/>
                  <a:pt x="11672" y="3037"/>
                  <a:pt x="11435" y="3121"/>
                </a:cubicBezTo>
                <a:cubicBezTo>
                  <a:pt x="11175" y="3213"/>
                  <a:pt x="10907" y="3309"/>
                  <a:pt x="10296" y="3319"/>
                </a:cubicBezTo>
                <a:cubicBezTo>
                  <a:pt x="9190" y="3337"/>
                  <a:pt x="6873" y="3375"/>
                  <a:pt x="6873" y="7226"/>
                </a:cubicBezTo>
                <a:cubicBezTo>
                  <a:pt x="6873" y="9919"/>
                  <a:pt x="7574" y="11156"/>
                  <a:pt x="8125" y="12150"/>
                </a:cubicBezTo>
                <a:cubicBezTo>
                  <a:pt x="8266" y="12404"/>
                  <a:pt x="8399" y="12645"/>
                  <a:pt x="8505" y="12885"/>
                </a:cubicBezTo>
                <a:cubicBezTo>
                  <a:pt x="8973" y="13949"/>
                  <a:pt x="8631" y="14693"/>
                  <a:pt x="7426" y="15224"/>
                </a:cubicBezTo>
                <a:cubicBezTo>
                  <a:pt x="5905" y="15897"/>
                  <a:pt x="5188" y="16247"/>
                  <a:pt x="3693" y="17562"/>
                </a:cubicBezTo>
                <a:cubicBezTo>
                  <a:pt x="2017" y="15800"/>
                  <a:pt x="982" y="134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3395"/>
                  <a:pt x="19603" y="15749"/>
                  <a:pt x="17958" y="17505"/>
                </a:cubicBezTo>
                <a:moveTo>
                  <a:pt x="10800" y="20618"/>
                </a:moveTo>
                <a:cubicBezTo>
                  <a:pt x="8356" y="20618"/>
                  <a:pt x="6125" y="19720"/>
                  <a:pt x="4407" y="18242"/>
                </a:cubicBezTo>
                <a:cubicBezTo>
                  <a:pt x="5730" y="17084"/>
                  <a:pt x="6362" y="16767"/>
                  <a:pt x="7823" y="16122"/>
                </a:cubicBezTo>
                <a:cubicBezTo>
                  <a:pt x="9515" y="15375"/>
                  <a:pt x="10091" y="14051"/>
                  <a:pt x="9403" y="12489"/>
                </a:cubicBezTo>
                <a:cubicBezTo>
                  <a:pt x="9279" y="12208"/>
                  <a:pt x="9136" y="11949"/>
                  <a:pt x="8984" y="11674"/>
                </a:cubicBezTo>
                <a:cubicBezTo>
                  <a:pt x="8461" y="10732"/>
                  <a:pt x="7855" y="9665"/>
                  <a:pt x="7855" y="7226"/>
                </a:cubicBezTo>
                <a:cubicBezTo>
                  <a:pt x="7855" y="4341"/>
                  <a:pt x="9224" y="4318"/>
                  <a:pt x="10312" y="4300"/>
                </a:cubicBezTo>
                <a:cubicBezTo>
                  <a:pt x="11084" y="4287"/>
                  <a:pt x="11461" y="4154"/>
                  <a:pt x="11763" y="4047"/>
                </a:cubicBezTo>
                <a:cubicBezTo>
                  <a:pt x="11964" y="3975"/>
                  <a:pt x="12086" y="3933"/>
                  <a:pt x="12309" y="3933"/>
                </a:cubicBezTo>
                <a:cubicBezTo>
                  <a:pt x="13218" y="3933"/>
                  <a:pt x="14221" y="4830"/>
                  <a:pt x="14221" y="7348"/>
                </a:cubicBezTo>
                <a:cubicBezTo>
                  <a:pt x="14221" y="9888"/>
                  <a:pt x="13840" y="10513"/>
                  <a:pt x="13261" y="11548"/>
                </a:cubicBezTo>
                <a:cubicBezTo>
                  <a:pt x="13108" y="11820"/>
                  <a:pt x="12943" y="12115"/>
                  <a:pt x="12768" y="12470"/>
                </a:cubicBezTo>
                <a:cubicBezTo>
                  <a:pt x="12430" y="13155"/>
                  <a:pt x="12362" y="13798"/>
                  <a:pt x="12565" y="14380"/>
                </a:cubicBezTo>
                <a:cubicBezTo>
                  <a:pt x="12825" y="15126"/>
                  <a:pt x="13502" y="15737"/>
                  <a:pt x="14696" y="16302"/>
                </a:cubicBezTo>
                <a:cubicBezTo>
                  <a:pt x="15675" y="16764"/>
                  <a:pt x="16700" y="17667"/>
                  <a:pt x="17251" y="18189"/>
                </a:cubicBezTo>
                <a:cubicBezTo>
                  <a:pt x="15525" y="19697"/>
                  <a:pt x="13272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rtlCol="0" anchor="ctr"/>
          <a:lstStyle/>
          <a:p>
            <a:pPr algn="ctr" defTabSz="457200" rtl="0">
              <a:lnSpc>
                <a:spcPct val="100000"/>
              </a:lnSpc>
              <a:defRPr sz="3000" spc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endParaRPr lang="en-GB" noProof="0">
              <a:latin typeface="Fira Sans" panose="020B0503050000020004" pitchFamily="34" charset="0"/>
            </a:endParaRPr>
          </a:p>
        </p:txBody>
      </p:sp>
      <p:sp>
        <p:nvSpPr>
          <p:cNvPr id="15" name="Shape 4186">
            <a:extLst>
              <a:ext uri="{FF2B5EF4-FFF2-40B4-BE49-F238E27FC236}">
                <a16:creationId xmlns:a16="http://schemas.microsoft.com/office/drawing/2014/main" id="{2F84D399-8148-4E86-A1E4-BE7D1D81383A}"/>
              </a:ext>
            </a:extLst>
          </p:cNvPr>
          <p:cNvSpPr/>
          <p:nvPr userDrawn="1"/>
        </p:nvSpPr>
        <p:spPr>
          <a:xfrm>
            <a:off x="6507622" y="3897986"/>
            <a:ext cx="161507" cy="2960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00" y="1473"/>
                </a:moveTo>
                <a:lnTo>
                  <a:pt x="9900" y="1473"/>
                </a:lnTo>
                <a:cubicBezTo>
                  <a:pt x="9403" y="1473"/>
                  <a:pt x="9000" y="1692"/>
                  <a:pt x="9000" y="1964"/>
                </a:cubicBezTo>
                <a:cubicBezTo>
                  <a:pt x="9000" y="2235"/>
                  <a:pt x="9403" y="2455"/>
                  <a:pt x="9900" y="2455"/>
                </a:cubicBezTo>
                <a:lnTo>
                  <a:pt x="11700" y="2455"/>
                </a:lnTo>
                <a:cubicBezTo>
                  <a:pt x="12197" y="2455"/>
                  <a:pt x="12600" y="2235"/>
                  <a:pt x="12600" y="1964"/>
                </a:cubicBezTo>
                <a:cubicBezTo>
                  <a:pt x="12600" y="1692"/>
                  <a:pt x="12197" y="1473"/>
                  <a:pt x="11700" y="1473"/>
                </a:cubicBezTo>
                <a:moveTo>
                  <a:pt x="19800" y="2945"/>
                </a:moveTo>
                <a:lnTo>
                  <a:pt x="1800" y="2945"/>
                </a:lnTo>
                <a:lnTo>
                  <a:pt x="1800" y="1964"/>
                </a:lnTo>
                <a:cubicBezTo>
                  <a:pt x="1800" y="1422"/>
                  <a:pt x="2605" y="982"/>
                  <a:pt x="3600" y="982"/>
                </a:cubicBezTo>
                <a:lnTo>
                  <a:pt x="18000" y="982"/>
                </a:lnTo>
                <a:cubicBezTo>
                  <a:pt x="18993" y="982"/>
                  <a:pt x="19800" y="1422"/>
                  <a:pt x="19800" y="1964"/>
                </a:cubicBezTo>
                <a:cubicBezTo>
                  <a:pt x="19800" y="1964"/>
                  <a:pt x="19800" y="2945"/>
                  <a:pt x="19800" y="2945"/>
                </a:cubicBezTo>
                <a:close/>
                <a:moveTo>
                  <a:pt x="19800" y="17673"/>
                </a:moveTo>
                <a:lnTo>
                  <a:pt x="1800" y="17673"/>
                </a:lnTo>
                <a:lnTo>
                  <a:pt x="1800" y="3927"/>
                </a:lnTo>
                <a:lnTo>
                  <a:pt x="19800" y="3927"/>
                </a:lnTo>
                <a:cubicBezTo>
                  <a:pt x="19800" y="3927"/>
                  <a:pt x="19800" y="17673"/>
                  <a:pt x="19800" y="17673"/>
                </a:cubicBezTo>
                <a:close/>
                <a:moveTo>
                  <a:pt x="19800" y="19636"/>
                </a:moveTo>
                <a:cubicBezTo>
                  <a:pt x="19800" y="20179"/>
                  <a:pt x="18993" y="20618"/>
                  <a:pt x="18000" y="20618"/>
                </a:cubicBezTo>
                <a:lnTo>
                  <a:pt x="3600" y="20618"/>
                </a:lnTo>
                <a:cubicBezTo>
                  <a:pt x="2605" y="20618"/>
                  <a:pt x="1800" y="20179"/>
                  <a:pt x="1800" y="19636"/>
                </a:cubicBezTo>
                <a:lnTo>
                  <a:pt x="1800" y="18655"/>
                </a:lnTo>
                <a:lnTo>
                  <a:pt x="19800" y="18655"/>
                </a:lnTo>
                <a:cubicBezTo>
                  <a:pt x="19800" y="18655"/>
                  <a:pt x="19800" y="19636"/>
                  <a:pt x="19800" y="19636"/>
                </a:cubicBezTo>
                <a:close/>
                <a:moveTo>
                  <a:pt x="18000" y="0"/>
                </a:moveTo>
                <a:lnTo>
                  <a:pt x="3600" y="0"/>
                </a:lnTo>
                <a:cubicBezTo>
                  <a:pt x="1612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612" y="21600"/>
                  <a:pt x="3600" y="21600"/>
                </a:cubicBezTo>
                <a:lnTo>
                  <a:pt x="18000" y="21600"/>
                </a:lnTo>
                <a:cubicBezTo>
                  <a:pt x="19988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19988" y="0"/>
                  <a:pt x="18000" y="0"/>
                </a:cubicBezTo>
                <a:moveTo>
                  <a:pt x="10800" y="20127"/>
                </a:moveTo>
                <a:cubicBezTo>
                  <a:pt x="11297" y="20127"/>
                  <a:pt x="11700" y="19908"/>
                  <a:pt x="11700" y="19636"/>
                </a:cubicBezTo>
                <a:cubicBezTo>
                  <a:pt x="11700" y="19366"/>
                  <a:pt x="11297" y="19145"/>
                  <a:pt x="10800" y="19145"/>
                </a:cubicBezTo>
                <a:cubicBezTo>
                  <a:pt x="10303" y="19145"/>
                  <a:pt x="9900" y="19366"/>
                  <a:pt x="9900" y="19636"/>
                </a:cubicBezTo>
                <a:cubicBezTo>
                  <a:pt x="9900" y="19908"/>
                  <a:pt x="10303" y="20127"/>
                  <a:pt x="10800" y="20127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rtlCol="0" anchor="ctr"/>
          <a:lstStyle/>
          <a:p>
            <a:pPr algn="ctr" defTabSz="457200" rtl="0">
              <a:lnSpc>
                <a:spcPct val="100000"/>
              </a:lnSpc>
              <a:defRPr sz="3000" spc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endParaRPr lang="en-GB" noProof="0">
              <a:latin typeface="Fira Sans" panose="020B0503050000020004" pitchFamily="34" charset="0"/>
            </a:endParaRPr>
          </a:p>
        </p:txBody>
      </p:sp>
      <p:sp>
        <p:nvSpPr>
          <p:cNvPr id="19" name="Shape 4379">
            <a:extLst>
              <a:ext uri="{FF2B5EF4-FFF2-40B4-BE49-F238E27FC236}">
                <a16:creationId xmlns:a16="http://schemas.microsoft.com/office/drawing/2014/main" id="{E4408FF8-E342-42F8-BBE9-1220822B5E99}"/>
              </a:ext>
            </a:extLst>
          </p:cNvPr>
          <p:cNvSpPr/>
          <p:nvPr userDrawn="1"/>
        </p:nvSpPr>
        <p:spPr>
          <a:xfrm>
            <a:off x="6458938" y="4327945"/>
            <a:ext cx="258875" cy="1882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8900"/>
                </a:moveTo>
                <a:cubicBezTo>
                  <a:pt x="20618" y="18980"/>
                  <a:pt x="20611" y="19058"/>
                  <a:pt x="20601" y="19135"/>
                </a:cubicBezTo>
                <a:lnTo>
                  <a:pt x="14539" y="10800"/>
                </a:lnTo>
                <a:lnTo>
                  <a:pt x="20601" y="2465"/>
                </a:lnTo>
                <a:cubicBezTo>
                  <a:pt x="20611" y="2542"/>
                  <a:pt x="20618" y="2620"/>
                  <a:pt x="20618" y="2700"/>
                </a:cubicBezTo>
                <a:cubicBezTo>
                  <a:pt x="20618" y="2700"/>
                  <a:pt x="20618" y="18900"/>
                  <a:pt x="20618" y="18900"/>
                </a:cubicBezTo>
                <a:close/>
                <a:moveTo>
                  <a:pt x="19636" y="20250"/>
                </a:moveTo>
                <a:lnTo>
                  <a:pt x="1964" y="20250"/>
                </a:lnTo>
                <a:cubicBezTo>
                  <a:pt x="1849" y="20250"/>
                  <a:pt x="1739" y="20218"/>
                  <a:pt x="1637" y="20168"/>
                </a:cubicBezTo>
                <a:lnTo>
                  <a:pt x="7755" y="11754"/>
                </a:lnTo>
                <a:lnTo>
                  <a:pt x="9440" y="14072"/>
                </a:lnTo>
                <a:cubicBezTo>
                  <a:pt x="9816" y="14589"/>
                  <a:pt x="10308" y="14847"/>
                  <a:pt x="10800" y="14847"/>
                </a:cubicBezTo>
                <a:cubicBezTo>
                  <a:pt x="11292" y="14847"/>
                  <a:pt x="11784" y="14589"/>
                  <a:pt x="12159" y="14072"/>
                </a:cubicBezTo>
                <a:lnTo>
                  <a:pt x="13845" y="11754"/>
                </a:lnTo>
                <a:lnTo>
                  <a:pt x="19964" y="20168"/>
                </a:lnTo>
                <a:cubicBezTo>
                  <a:pt x="19861" y="20218"/>
                  <a:pt x="19752" y="20250"/>
                  <a:pt x="19636" y="20250"/>
                </a:cubicBezTo>
                <a:moveTo>
                  <a:pt x="982" y="18900"/>
                </a:moveTo>
                <a:lnTo>
                  <a:pt x="982" y="2700"/>
                </a:lnTo>
                <a:cubicBezTo>
                  <a:pt x="982" y="2620"/>
                  <a:pt x="989" y="2542"/>
                  <a:pt x="999" y="2465"/>
                </a:cubicBezTo>
                <a:lnTo>
                  <a:pt x="7061" y="10800"/>
                </a:lnTo>
                <a:lnTo>
                  <a:pt x="999" y="19135"/>
                </a:lnTo>
                <a:cubicBezTo>
                  <a:pt x="989" y="19058"/>
                  <a:pt x="982" y="18980"/>
                  <a:pt x="982" y="18900"/>
                </a:cubicBezTo>
                <a:moveTo>
                  <a:pt x="1964" y="1350"/>
                </a:moveTo>
                <a:lnTo>
                  <a:pt x="19636" y="1350"/>
                </a:lnTo>
                <a:cubicBezTo>
                  <a:pt x="19752" y="1350"/>
                  <a:pt x="19861" y="1382"/>
                  <a:pt x="19964" y="1433"/>
                </a:cubicBezTo>
                <a:lnTo>
                  <a:pt x="11465" y="13118"/>
                </a:lnTo>
                <a:cubicBezTo>
                  <a:pt x="11288" y="13362"/>
                  <a:pt x="11051" y="13497"/>
                  <a:pt x="10800" y="13497"/>
                </a:cubicBezTo>
                <a:cubicBezTo>
                  <a:pt x="10549" y="13497"/>
                  <a:pt x="10312" y="13362"/>
                  <a:pt x="10134" y="13118"/>
                </a:cubicBezTo>
                <a:lnTo>
                  <a:pt x="1637" y="1433"/>
                </a:lnTo>
                <a:cubicBezTo>
                  <a:pt x="1739" y="1382"/>
                  <a:pt x="1849" y="1350"/>
                  <a:pt x="1964" y="1350"/>
                </a:cubicBezTo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1209"/>
                  <a:pt x="0" y="2700"/>
                </a:cubicBezTo>
                <a:lnTo>
                  <a:pt x="0" y="18900"/>
                </a:lnTo>
                <a:cubicBezTo>
                  <a:pt x="0" y="2039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391"/>
                  <a:pt x="21600" y="18900"/>
                </a:cubicBezTo>
                <a:lnTo>
                  <a:pt x="21600" y="2700"/>
                </a:lnTo>
                <a:cubicBezTo>
                  <a:pt x="21600" y="1209"/>
                  <a:pt x="20721" y="0"/>
                  <a:pt x="19636" y="0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rtlCol="0" anchor="ctr"/>
          <a:lstStyle/>
          <a:p>
            <a:pPr algn="ctr" defTabSz="457200" rtl="0">
              <a:lnSpc>
                <a:spcPct val="100000"/>
              </a:lnSpc>
              <a:defRPr sz="3000" spc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endParaRPr lang="en-GB" noProof="0">
              <a:latin typeface="Fira Sans" panose="020B0503050000020004" pitchFamily="34" charset="0"/>
            </a:endParaRPr>
          </a:p>
        </p:txBody>
      </p:sp>
      <p:sp>
        <p:nvSpPr>
          <p:cNvPr id="20" name="Shape 4487">
            <a:extLst>
              <a:ext uri="{FF2B5EF4-FFF2-40B4-BE49-F238E27FC236}">
                <a16:creationId xmlns:a16="http://schemas.microsoft.com/office/drawing/2014/main" id="{11D27456-C005-4109-9E74-0B692200A0B3}"/>
              </a:ext>
            </a:extLst>
          </p:cNvPr>
          <p:cNvSpPr/>
          <p:nvPr userDrawn="1"/>
        </p:nvSpPr>
        <p:spPr>
          <a:xfrm>
            <a:off x="6471716" y="4650082"/>
            <a:ext cx="233318" cy="2333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850" y="17620"/>
                </a:moveTo>
                <a:cubicBezTo>
                  <a:pt x="17270" y="17122"/>
                  <a:pt x="16604" y="16682"/>
                  <a:pt x="15855" y="16324"/>
                </a:cubicBezTo>
                <a:cubicBezTo>
                  <a:pt x="15868" y="16284"/>
                  <a:pt x="15882" y="16244"/>
                  <a:pt x="15896" y="16203"/>
                </a:cubicBezTo>
                <a:cubicBezTo>
                  <a:pt x="16131" y="15456"/>
                  <a:pt x="16320" y="14656"/>
                  <a:pt x="16454" y="13811"/>
                </a:cubicBezTo>
                <a:cubicBezTo>
                  <a:pt x="16471" y="13704"/>
                  <a:pt x="16484" y="13596"/>
                  <a:pt x="16499" y="13488"/>
                </a:cubicBezTo>
                <a:cubicBezTo>
                  <a:pt x="16544" y="13166"/>
                  <a:pt x="16581" y="12839"/>
                  <a:pt x="16610" y="12507"/>
                </a:cubicBezTo>
                <a:cubicBezTo>
                  <a:pt x="16621" y="12383"/>
                  <a:pt x="16632" y="12260"/>
                  <a:pt x="16641" y="12135"/>
                </a:cubicBezTo>
                <a:cubicBezTo>
                  <a:pt x="16660" y="11858"/>
                  <a:pt x="16664" y="11574"/>
                  <a:pt x="16673" y="11291"/>
                </a:cubicBezTo>
                <a:lnTo>
                  <a:pt x="20598" y="11291"/>
                </a:lnTo>
                <a:cubicBezTo>
                  <a:pt x="20476" y="13747"/>
                  <a:pt x="19450" y="15962"/>
                  <a:pt x="17850" y="17620"/>
                </a:cubicBezTo>
                <a:moveTo>
                  <a:pt x="13714" y="20178"/>
                </a:moveTo>
                <a:cubicBezTo>
                  <a:pt x="13925" y="19957"/>
                  <a:pt x="14127" y="19710"/>
                  <a:pt x="14321" y="19444"/>
                </a:cubicBezTo>
                <a:cubicBezTo>
                  <a:pt x="14339" y="19419"/>
                  <a:pt x="14357" y="19394"/>
                  <a:pt x="14375" y="19369"/>
                </a:cubicBezTo>
                <a:cubicBezTo>
                  <a:pt x="14764" y="18822"/>
                  <a:pt x="15116" y="18192"/>
                  <a:pt x="15420" y="17488"/>
                </a:cubicBezTo>
                <a:cubicBezTo>
                  <a:pt x="15436" y="17450"/>
                  <a:pt x="15451" y="17410"/>
                  <a:pt x="15467" y="17372"/>
                </a:cubicBezTo>
                <a:cubicBezTo>
                  <a:pt x="15485" y="17329"/>
                  <a:pt x="15499" y="17282"/>
                  <a:pt x="15517" y="17239"/>
                </a:cubicBezTo>
                <a:cubicBezTo>
                  <a:pt x="16123" y="17535"/>
                  <a:pt x="16665" y="17890"/>
                  <a:pt x="17142" y="18285"/>
                </a:cubicBezTo>
                <a:cubicBezTo>
                  <a:pt x="16149" y="19129"/>
                  <a:pt x="14989" y="19782"/>
                  <a:pt x="13714" y="20178"/>
                </a:cubicBezTo>
                <a:moveTo>
                  <a:pt x="11291" y="20569"/>
                </a:moveTo>
                <a:lnTo>
                  <a:pt x="11291" y="16221"/>
                </a:lnTo>
                <a:cubicBezTo>
                  <a:pt x="12498" y="16271"/>
                  <a:pt x="13638" y="16493"/>
                  <a:pt x="14652" y="16869"/>
                </a:cubicBezTo>
                <a:cubicBezTo>
                  <a:pt x="13850" y="18909"/>
                  <a:pt x="12654" y="20298"/>
                  <a:pt x="11291" y="20569"/>
                </a:cubicBezTo>
                <a:moveTo>
                  <a:pt x="11291" y="11291"/>
                </a:moveTo>
                <a:lnTo>
                  <a:pt x="15697" y="11291"/>
                </a:lnTo>
                <a:cubicBezTo>
                  <a:pt x="15655" y="12995"/>
                  <a:pt x="15392" y="14581"/>
                  <a:pt x="14971" y="15948"/>
                </a:cubicBezTo>
                <a:cubicBezTo>
                  <a:pt x="13855" y="15534"/>
                  <a:pt x="12608" y="15291"/>
                  <a:pt x="11291" y="15240"/>
                </a:cubicBezTo>
                <a:cubicBezTo>
                  <a:pt x="11291" y="15240"/>
                  <a:pt x="11291" y="11291"/>
                  <a:pt x="11291" y="11291"/>
                </a:cubicBezTo>
                <a:close/>
                <a:moveTo>
                  <a:pt x="11291" y="6360"/>
                </a:moveTo>
                <a:cubicBezTo>
                  <a:pt x="12608" y="6309"/>
                  <a:pt x="13855" y="6066"/>
                  <a:pt x="14971" y="5652"/>
                </a:cubicBezTo>
                <a:cubicBezTo>
                  <a:pt x="15392" y="7019"/>
                  <a:pt x="15655" y="8605"/>
                  <a:pt x="15697" y="10309"/>
                </a:cubicBezTo>
                <a:lnTo>
                  <a:pt x="11291" y="10309"/>
                </a:lnTo>
                <a:cubicBezTo>
                  <a:pt x="11291" y="10309"/>
                  <a:pt x="11291" y="6360"/>
                  <a:pt x="11291" y="6360"/>
                </a:cubicBezTo>
                <a:close/>
                <a:moveTo>
                  <a:pt x="11291" y="1031"/>
                </a:moveTo>
                <a:cubicBezTo>
                  <a:pt x="12654" y="1302"/>
                  <a:pt x="13850" y="2691"/>
                  <a:pt x="14652" y="4731"/>
                </a:cubicBezTo>
                <a:cubicBezTo>
                  <a:pt x="13638" y="5107"/>
                  <a:pt x="12498" y="5329"/>
                  <a:pt x="11291" y="5379"/>
                </a:cubicBezTo>
                <a:cubicBezTo>
                  <a:pt x="11291" y="5379"/>
                  <a:pt x="11291" y="1031"/>
                  <a:pt x="11291" y="1031"/>
                </a:cubicBezTo>
                <a:close/>
                <a:moveTo>
                  <a:pt x="17142" y="3315"/>
                </a:moveTo>
                <a:cubicBezTo>
                  <a:pt x="16665" y="3711"/>
                  <a:pt x="16123" y="4065"/>
                  <a:pt x="15517" y="4361"/>
                </a:cubicBezTo>
                <a:cubicBezTo>
                  <a:pt x="15499" y="4318"/>
                  <a:pt x="15485" y="4271"/>
                  <a:pt x="15467" y="4229"/>
                </a:cubicBezTo>
                <a:cubicBezTo>
                  <a:pt x="15451" y="4190"/>
                  <a:pt x="15436" y="4151"/>
                  <a:pt x="15420" y="4112"/>
                </a:cubicBezTo>
                <a:cubicBezTo>
                  <a:pt x="15116" y="3408"/>
                  <a:pt x="14764" y="2778"/>
                  <a:pt x="14375" y="2231"/>
                </a:cubicBezTo>
                <a:cubicBezTo>
                  <a:pt x="14357" y="2206"/>
                  <a:pt x="14339" y="2181"/>
                  <a:pt x="14321" y="2156"/>
                </a:cubicBezTo>
                <a:cubicBezTo>
                  <a:pt x="14127" y="1890"/>
                  <a:pt x="13925" y="1643"/>
                  <a:pt x="13714" y="1422"/>
                </a:cubicBezTo>
                <a:cubicBezTo>
                  <a:pt x="14989" y="1818"/>
                  <a:pt x="16149" y="2471"/>
                  <a:pt x="17142" y="3315"/>
                </a:cubicBezTo>
                <a:moveTo>
                  <a:pt x="20598" y="10309"/>
                </a:moveTo>
                <a:lnTo>
                  <a:pt x="16673" y="10309"/>
                </a:lnTo>
                <a:cubicBezTo>
                  <a:pt x="16664" y="10027"/>
                  <a:pt x="16660" y="9742"/>
                  <a:pt x="16641" y="9465"/>
                </a:cubicBezTo>
                <a:cubicBezTo>
                  <a:pt x="16632" y="9340"/>
                  <a:pt x="16621" y="9217"/>
                  <a:pt x="16610" y="9093"/>
                </a:cubicBezTo>
                <a:cubicBezTo>
                  <a:pt x="16581" y="8761"/>
                  <a:pt x="16544" y="8434"/>
                  <a:pt x="16499" y="8112"/>
                </a:cubicBezTo>
                <a:cubicBezTo>
                  <a:pt x="16484" y="8005"/>
                  <a:pt x="16471" y="7896"/>
                  <a:pt x="16454" y="7789"/>
                </a:cubicBezTo>
                <a:cubicBezTo>
                  <a:pt x="16320" y="6944"/>
                  <a:pt x="16131" y="6144"/>
                  <a:pt x="15896" y="5397"/>
                </a:cubicBezTo>
                <a:cubicBezTo>
                  <a:pt x="15882" y="5357"/>
                  <a:pt x="15868" y="5317"/>
                  <a:pt x="15855" y="5276"/>
                </a:cubicBezTo>
                <a:cubicBezTo>
                  <a:pt x="16604" y="4918"/>
                  <a:pt x="17270" y="4478"/>
                  <a:pt x="17850" y="3981"/>
                </a:cubicBezTo>
                <a:cubicBezTo>
                  <a:pt x="19450" y="5638"/>
                  <a:pt x="20476" y="7853"/>
                  <a:pt x="20598" y="10309"/>
                </a:cubicBezTo>
                <a:moveTo>
                  <a:pt x="10309" y="5379"/>
                </a:moveTo>
                <a:cubicBezTo>
                  <a:pt x="9101" y="5329"/>
                  <a:pt x="7961" y="5107"/>
                  <a:pt x="6947" y="4731"/>
                </a:cubicBezTo>
                <a:cubicBezTo>
                  <a:pt x="7749" y="2691"/>
                  <a:pt x="8945" y="1302"/>
                  <a:pt x="10309" y="1031"/>
                </a:cubicBezTo>
                <a:cubicBezTo>
                  <a:pt x="10309" y="1031"/>
                  <a:pt x="10309" y="5379"/>
                  <a:pt x="10309" y="5379"/>
                </a:cubicBezTo>
                <a:close/>
                <a:moveTo>
                  <a:pt x="10309" y="10309"/>
                </a:moveTo>
                <a:lnTo>
                  <a:pt x="5903" y="10309"/>
                </a:lnTo>
                <a:cubicBezTo>
                  <a:pt x="5945" y="8605"/>
                  <a:pt x="6207" y="7019"/>
                  <a:pt x="6629" y="5652"/>
                </a:cubicBezTo>
                <a:cubicBezTo>
                  <a:pt x="7745" y="6066"/>
                  <a:pt x="8991" y="6309"/>
                  <a:pt x="10309" y="6360"/>
                </a:cubicBezTo>
                <a:cubicBezTo>
                  <a:pt x="10309" y="6360"/>
                  <a:pt x="10309" y="10309"/>
                  <a:pt x="10309" y="10309"/>
                </a:cubicBezTo>
                <a:close/>
                <a:moveTo>
                  <a:pt x="10309" y="15240"/>
                </a:moveTo>
                <a:cubicBezTo>
                  <a:pt x="8991" y="15291"/>
                  <a:pt x="7745" y="15534"/>
                  <a:pt x="6629" y="15948"/>
                </a:cubicBezTo>
                <a:cubicBezTo>
                  <a:pt x="6207" y="14581"/>
                  <a:pt x="5945" y="12995"/>
                  <a:pt x="5903" y="11291"/>
                </a:cubicBezTo>
                <a:lnTo>
                  <a:pt x="10309" y="11291"/>
                </a:lnTo>
                <a:cubicBezTo>
                  <a:pt x="10309" y="11291"/>
                  <a:pt x="10309" y="15240"/>
                  <a:pt x="10309" y="15240"/>
                </a:cubicBezTo>
                <a:close/>
                <a:moveTo>
                  <a:pt x="10309" y="20569"/>
                </a:moveTo>
                <a:cubicBezTo>
                  <a:pt x="8945" y="20298"/>
                  <a:pt x="7749" y="18909"/>
                  <a:pt x="6947" y="16869"/>
                </a:cubicBezTo>
                <a:cubicBezTo>
                  <a:pt x="7961" y="16493"/>
                  <a:pt x="9101" y="16271"/>
                  <a:pt x="10309" y="16221"/>
                </a:cubicBezTo>
                <a:cubicBezTo>
                  <a:pt x="10309" y="16221"/>
                  <a:pt x="10309" y="20569"/>
                  <a:pt x="10309" y="20569"/>
                </a:cubicBezTo>
                <a:close/>
                <a:moveTo>
                  <a:pt x="4458" y="18285"/>
                </a:moveTo>
                <a:cubicBezTo>
                  <a:pt x="4934" y="17890"/>
                  <a:pt x="5476" y="17535"/>
                  <a:pt x="6083" y="17239"/>
                </a:cubicBezTo>
                <a:cubicBezTo>
                  <a:pt x="6100" y="17282"/>
                  <a:pt x="6115" y="17329"/>
                  <a:pt x="6132" y="17372"/>
                </a:cubicBezTo>
                <a:cubicBezTo>
                  <a:pt x="6149" y="17410"/>
                  <a:pt x="6163" y="17450"/>
                  <a:pt x="6180" y="17488"/>
                </a:cubicBezTo>
                <a:cubicBezTo>
                  <a:pt x="6484" y="18192"/>
                  <a:pt x="6835" y="18822"/>
                  <a:pt x="7224" y="19369"/>
                </a:cubicBezTo>
                <a:cubicBezTo>
                  <a:pt x="7242" y="19394"/>
                  <a:pt x="7261" y="19419"/>
                  <a:pt x="7279" y="19444"/>
                </a:cubicBezTo>
                <a:cubicBezTo>
                  <a:pt x="7472" y="19710"/>
                  <a:pt x="7674" y="19957"/>
                  <a:pt x="7886" y="20178"/>
                </a:cubicBezTo>
                <a:cubicBezTo>
                  <a:pt x="6610" y="19782"/>
                  <a:pt x="5451" y="19129"/>
                  <a:pt x="4458" y="18285"/>
                </a:cubicBezTo>
                <a:moveTo>
                  <a:pt x="1002" y="11291"/>
                </a:moveTo>
                <a:lnTo>
                  <a:pt x="4927" y="11291"/>
                </a:lnTo>
                <a:cubicBezTo>
                  <a:pt x="4935" y="11574"/>
                  <a:pt x="4940" y="11858"/>
                  <a:pt x="4958" y="12135"/>
                </a:cubicBezTo>
                <a:cubicBezTo>
                  <a:pt x="4967" y="12260"/>
                  <a:pt x="4979" y="12383"/>
                  <a:pt x="4989" y="12507"/>
                </a:cubicBezTo>
                <a:cubicBezTo>
                  <a:pt x="5018" y="12839"/>
                  <a:pt x="5055" y="13166"/>
                  <a:pt x="5100" y="13488"/>
                </a:cubicBezTo>
                <a:cubicBezTo>
                  <a:pt x="5116" y="13596"/>
                  <a:pt x="5129" y="13704"/>
                  <a:pt x="5146" y="13811"/>
                </a:cubicBezTo>
                <a:cubicBezTo>
                  <a:pt x="5280" y="14656"/>
                  <a:pt x="5468" y="15456"/>
                  <a:pt x="5704" y="16203"/>
                </a:cubicBezTo>
                <a:cubicBezTo>
                  <a:pt x="5718" y="16244"/>
                  <a:pt x="5731" y="16284"/>
                  <a:pt x="5744" y="16324"/>
                </a:cubicBezTo>
                <a:cubicBezTo>
                  <a:pt x="4996" y="16682"/>
                  <a:pt x="4330" y="17122"/>
                  <a:pt x="3749" y="17620"/>
                </a:cubicBezTo>
                <a:cubicBezTo>
                  <a:pt x="2150" y="15962"/>
                  <a:pt x="1123" y="13747"/>
                  <a:pt x="1002" y="11291"/>
                </a:cubicBezTo>
                <a:moveTo>
                  <a:pt x="3749" y="3981"/>
                </a:moveTo>
                <a:cubicBezTo>
                  <a:pt x="4330" y="4478"/>
                  <a:pt x="4996" y="4918"/>
                  <a:pt x="5744" y="5276"/>
                </a:cubicBezTo>
                <a:cubicBezTo>
                  <a:pt x="5731" y="5317"/>
                  <a:pt x="5718" y="5357"/>
                  <a:pt x="5704" y="5397"/>
                </a:cubicBezTo>
                <a:cubicBezTo>
                  <a:pt x="5469" y="6144"/>
                  <a:pt x="5280" y="6944"/>
                  <a:pt x="5146" y="7789"/>
                </a:cubicBezTo>
                <a:cubicBezTo>
                  <a:pt x="5129" y="7896"/>
                  <a:pt x="5116" y="8005"/>
                  <a:pt x="5100" y="8112"/>
                </a:cubicBezTo>
                <a:cubicBezTo>
                  <a:pt x="5055" y="8434"/>
                  <a:pt x="5018" y="8761"/>
                  <a:pt x="4989" y="9093"/>
                </a:cubicBezTo>
                <a:cubicBezTo>
                  <a:pt x="4979" y="9217"/>
                  <a:pt x="4967" y="9340"/>
                  <a:pt x="4958" y="9465"/>
                </a:cubicBezTo>
                <a:cubicBezTo>
                  <a:pt x="4940" y="9742"/>
                  <a:pt x="4935" y="10027"/>
                  <a:pt x="4927" y="10309"/>
                </a:cubicBezTo>
                <a:lnTo>
                  <a:pt x="1002" y="10309"/>
                </a:lnTo>
                <a:cubicBezTo>
                  <a:pt x="1123" y="7853"/>
                  <a:pt x="2150" y="5638"/>
                  <a:pt x="3749" y="3981"/>
                </a:cubicBezTo>
                <a:moveTo>
                  <a:pt x="7886" y="1422"/>
                </a:moveTo>
                <a:cubicBezTo>
                  <a:pt x="7674" y="1643"/>
                  <a:pt x="7472" y="1890"/>
                  <a:pt x="7279" y="2156"/>
                </a:cubicBezTo>
                <a:cubicBezTo>
                  <a:pt x="7261" y="2181"/>
                  <a:pt x="7242" y="2206"/>
                  <a:pt x="7224" y="2231"/>
                </a:cubicBezTo>
                <a:cubicBezTo>
                  <a:pt x="6835" y="2778"/>
                  <a:pt x="6484" y="3408"/>
                  <a:pt x="6180" y="4112"/>
                </a:cubicBezTo>
                <a:cubicBezTo>
                  <a:pt x="6163" y="4151"/>
                  <a:pt x="6149" y="4190"/>
                  <a:pt x="6132" y="4229"/>
                </a:cubicBezTo>
                <a:cubicBezTo>
                  <a:pt x="6115" y="4271"/>
                  <a:pt x="6100" y="4318"/>
                  <a:pt x="6083" y="4361"/>
                </a:cubicBezTo>
                <a:cubicBezTo>
                  <a:pt x="5476" y="4065"/>
                  <a:pt x="4934" y="3711"/>
                  <a:pt x="4458" y="3315"/>
                </a:cubicBezTo>
                <a:cubicBezTo>
                  <a:pt x="5451" y="2471"/>
                  <a:pt x="6610" y="1818"/>
                  <a:pt x="7886" y="1422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rtlCol="0" anchor="ctr"/>
          <a:lstStyle/>
          <a:p>
            <a:pPr algn="ctr" defTabSz="457200" rtl="0">
              <a:lnSpc>
                <a:spcPct val="100000"/>
              </a:lnSpc>
              <a:defRPr sz="3000" spc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endParaRPr lang="en-GB" noProof="0">
              <a:latin typeface="Fira Sans" panose="020B0503050000020004" pitchFamily="34" charset="0"/>
            </a:endParaRPr>
          </a:p>
        </p:txBody>
      </p:sp>
      <p:sp>
        <p:nvSpPr>
          <p:cNvPr id="21" name="Right Triangle 20">
            <a:extLst>
              <a:ext uri="{FF2B5EF4-FFF2-40B4-BE49-F238E27FC236}">
                <a16:creationId xmlns:a16="http://schemas.microsoft.com/office/drawing/2014/main" id="{FDDD2B84-3CB9-4567-8C91-C538E8A1C89F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>
              <a:latin typeface="Fira Sans" panose="020B0503050000020004" pitchFamily="34" charset="0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4EF3020-1476-41B1-9FE7-B476A25C53D3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1B64EC3-B232-415D-8E27-EB3E24D13922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261CE2F-F199-4242-AC6C-692676B81FF1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Picture Placeholder 24">
            <a:extLst>
              <a:ext uri="{FF2B5EF4-FFF2-40B4-BE49-F238E27FC236}">
                <a16:creationId xmlns:a16="http://schemas.microsoft.com/office/drawing/2014/main" id="{89C0506D-0CA6-4583-9D04-24E7F4D16AD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83398" y="860944"/>
            <a:ext cx="4428523" cy="5137089"/>
          </a:xfrm>
          <a:custGeom>
            <a:avLst/>
            <a:gdLst>
              <a:gd name="connsiteX0" fmla="*/ 2214261 w 4428523"/>
              <a:gd name="connsiteY0" fmla="*/ 0 h 5137089"/>
              <a:gd name="connsiteX1" fmla="*/ 4428523 w 4428523"/>
              <a:gd name="connsiteY1" fmla="*/ 1107131 h 5137089"/>
              <a:gd name="connsiteX2" fmla="*/ 4428523 w 4428523"/>
              <a:gd name="connsiteY2" fmla="*/ 4029957 h 5137089"/>
              <a:gd name="connsiteX3" fmla="*/ 2214261 w 4428523"/>
              <a:gd name="connsiteY3" fmla="*/ 5137089 h 5137089"/>
              <a:gd name="connsiteX4" fmla="*/ 0 w 4428523"/>
              <a:gd name="connsiteY4" fmla="*/ 4029957 h 5137089"/>
              <a:gd name="connsiteX5" fmla="*/ 0 w 4428523"/>
              <a:gd name="connsiteY5" fmla="*/ 1107131 h 5137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28523" h="5137089">
                <a:moveTo>
                  <a:pt x="2214261" y="0"/>
                </a:moveTo>
                <a:lnTo>
                  <a:pt x="4428523" y="1107131"/>
                </a:lnTo>
                <a:lnTo>
                  <a:pt x="4428523" y="4029957"/>
                </a:lnTo>
                <a:lnTo>
                  <a:pt x="2214261" y="5137089"/>
                </a:lnTo>
                <a:lnTo>
                  <a:pt x="0" y="4029957"/>
                </a:lnTo>
                <a:lnTo>
                  <a:pt x="0" y="1107131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marL="0" indent="0" algn="ctr">
              <a:buNone/>
              <a:defRPr>
                <a:solidFill>
                  <a:schemeClr val="tx1"/>
                </a:solidFill>
                <a:latin typeface="Fira Sans" panose="020B0503050000020004" pitchFamily="34" charset="0"/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8390512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037924D2-2AB4-4BE1-9687-836615C72DFC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>
              <a:latin typeface="Fira Sans" panose="020B0503050000020004" pitchFamily="34" charset="0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93BC534-BFA1-4292-899F-03AC711BF7C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BEE4DB5-5DEF-4DDB-9764-FD834B9DCAE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 title="Title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75721" y="2006084"/>
            <a:ext cx="4853573" cy="1616252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algn="l">
              <a:defRPr sz="4300" b="1">
                <a:solidFill>
                  <a:schemeClr val="accent1"/>
                </a:solidFill>
                <a:latin typeface="Fira Sans" panose="020B0503050000020004" pitchFamily="34" charset="0"/>
              </a:defRPr>
            </a:lvl1pPr>
          </a:lstStyle>
          <a:p>
            <a:pPr rtl="0"/>
            <a:r>
              <a:rPr lang="en-GB" noProof="0" dirty="0"/>
              <a:t>Click To Edit Master Title Style</a:t>
            </a:r>
          </a:p>
        </p:txBody>
      </p:sp>
      <p:sp>
        <p:nvSpPr>
          <p:cNvPr id="3" name="Subtitle 2" title="Subtitle">
            <a:extLst>
              <a:ext uri="{FF2B5EF4-FFF2-40B4-BE49-F238E27FC236}">
                <a16:creationId xmlns:a16="http://schemas.microsoft.com/office/drawing/2014/main" id="{06317687-D49E-41F7-A330-C78C728F0D1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75214" y="3640998"/>
            <a:ext cx="4854339" cy="1257574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sz="2400" b="0" i="0" spc="0">
                <a:solidFill>
                  <a:schemeClr val="accent6"/>
                </a:solidFill>
                <a:latin typeface="Fira Sans" panose="020B0503050000020004" pitchFamily="34" charset="0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n-GB" noProof="0" dirty="0"/>
              <a:t>CLICK TO EDIT MASTER SUBTITLE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62849C0-AA0D-4E1A-B4B6-E6A5917AC0A5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45617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ight Triangle 18">
            <a:extLst>
              <a:ext uri="{FF2B5EF4-FFF2-40B4-BE49-F238E27FC236}">
                <a16:creationId xmlns:a16="http://schemas.microsoft.com/office/drawing/2014/main" id="{71D0E8AA-902F-440D-9C55-2A391C22396A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7" name="Parallelogram 16">
            <a:extLst>
              <a:ext uri="{FF2B5EF4-FFF2-40B4-BE49-F238E27FC236}">
                <a16:creationId xmlns:a16="http://schemas.microsoft.com/office/drawing/2014/main" id="{7D937721-835D-4D84-94A3-6C79D4639514}"/>
              </a:ext>
            </a:extLst>
          </p:cNvPr>
          <p:cNvSpPr/>
          <p:nvPr userDrawn="1"/>
        </p:nvSpPr>
        <p:spPr>
          <a:xfrm rot="19958790">
            <a:off x="-637324" y="3588176"/>
            <a:ext cx="3860162" cy="1746952"/>
          </a:xfrm>
          <a:prstGeom prst="parallelogram">
            <a:avLst>
              <a:gd name="adj" fmla="val 5321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32BB30B-8262-4715-998F-AAF6A81ADFD3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1010090"/>
            <a:ext cx="1785257" cy="9075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itle 1" title="Title">
            <a:extLst>
              <a:ext uri="{FF2B5EF4-FFF2-40B4-BE49-F238E27FC236}">
                <a16:creationId xmlns:a16="http://schemas.microsoft.com/office/drawing/2014/main" id="{4D7EF399-DAA5-44EC-B712-79C755FE84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3842" y="1987420"/>
            <a:ext cx="4911633" cy="1789855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>
              <a:defRPr sz="4000" b="1">
                <a:solidFill>
                  <a:schemeClr val="accent1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pPr rtl="0"/>
            <a:r>
              <a:rPr lang="en-GB" noProof="0" dirty="0"/>
              <a:t>Click To Edit Master Title Style</a:t>
            </a:r>
          </a:p>
        </p:txBody>
      </p:sp>
      <p:sp>
        <p:nvSpPr>
          <p:cNvPr id="101" name="Text Placeholder 2" title="Subtitle">
            <a:extLst>
              <a:ext uri="{FF2B5EF4-FFF2-40B4-BE49-F238E27FC236}">
                <a16:creationId xmlns:a16="http://schemas.microsoft.com/office/drawing/2014/main" id="{26D13BFA-61B0-402F-8611-02D3DFDBEBC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283842" y="3792046"/>
            <a:ext cx="4911633" cy="91058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2000" b="0" i="0" spc="300">
                <a:solidFill>
                  <a:schemeClr val="accent6"/>
                </a:solidFill>
                <a:latin typeface="+mn-lt"/>
                <a:cs typeface="Calibri" panose="020F050202020403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GB" noProof="0"/>
              <a:t>EDIT MASTER TEXT STYLES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A0A0C24-D997-4E78-951F-AFB51C70EFC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Parallelogram 24">
            <a:extLst>
              <a:ext uri="{FF2B5EF4-FFF2-40B4-BE49-F238E27FC236}">
                <a16:creationId xmlns:a16="http://schemas.microsoft.com/office/drawing/2014/main" id="{E123A0CF-50D6-46EC-8BF6-43E38AFCD588}"/>
              </a:ext>
            </a:extLst>
          </p:cNvPr>
          <p:cNvSpPr/>
          <p:nvPr userDrawn="1"/>
        </p:nvSpPr>
        <p:spPr>
          <a:xfrm>
            <a:off x="7754112" y="0"/>
            <a:ext cx="2258568" cy="742819"/>
          </a:xfrm>
          <a:prstGeom prst="parallelogram">
            <a:avLst>
              <a:gd name="adj" fmla="val 19585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GB" noProof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B2F1D2E-B631-4CB1-9448-2B50F8C4631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408562"/>
            <a:ext cx="6595353" cy="34031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CF69447-82AD-475F-A3AE-3D7FF61DBFE2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5266944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Parallelogram 23">
            <a:extLst>
              <a:ext uri="{FF2B5EF4-FFF2-40B4-BE49-F238E27FC236}">
                <a16:creationId xmlns:a16="http://schemas.microsoft.com/office/drawing/2014/main" id="{FC8C82F3-94EE-4B4F-A01D-993A41BC00B1}"/>
              </a:ext>
            </a:extLst>
          </p:cNvPr>
          <p:cNvSpPr/>
          <p:nvPr userDrawn="1"/>
        </p:nvSpPr>
        <p:spPr>
          <a:xfrm rot="19958790">
            <a:off x="-139035" y="3407045"/>
            <a:ext cx="1438399" cy="236580"/>
          </a:xfrm>
          <a:prstGeom prst="parallelogram">
            <a:avLst>
              <a:gd name="adj" fmla="val 53218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007865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83">
          <p15:clr>
            <a:srgbClr val="FBAE40"/>
          </p15:clr>
        </p15:guide>
        <p15:guide id="2" pos="3840">
          <p15:clr>
            <a:srgbClr val="FBAE40"/>
          </p15:clr>
        </p15:guide>
        <p15:guide id="3" pos="143">
          <p15:clr>
            <a:srgbClr val="FBAE40"/>
          </p15:clr>
        </p15:guide>
        <p15:guide id="4" orient="horz" pos="4170">
          <p15:clr>
            <a:srgbClr val="FBAE40"/>
          </p15:clr>
        </p15:guide>
        <p15:guide id="5" pos="7537">
          <p15:clr>
            <a:srgbClr val="FBAE40"/>
          </p15:clr>
        </p15:guide>
        <p15:guide id="6" orient="horz" pos="142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1AF1CF9-9F46-4541-8FF1-B9C53244EE1A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9247" y="3633967"/>
            <a:ext cx="1912619" cy="157298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B0E1BA4-80FE-4826-BA2F-083C3A5BB7F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6" name="Diagonal Stripe 25">
              <a:extLst>
                <a:ext uri="{FF2B5EF4-FFF2-40B4-BE49-F238E27FC236}">
                  <a16:creationId xmlns:a16="http://schemas.microsoft.com/office/drawing/2014/main" id="{0697993E-CD44-40B9-805C-77BC608618A7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GB" noProof="0">
                <a:solidFill>
                  <a:schemeClr val="tx1"/>
                </a:solidFill>
                <a:latin typeface="Fira Sans" panose="020B0503050000020004" pitchFamily="34" charset="0"/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DBD869A-51AE-4AC9-A3E0-38E8C732B1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DE18C3B6-28E6-4BBC-B634-F81DE5A9D13C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GB" noProof="0">
                <a:latin typeface="Fira Sans" panose="020B0503050000020004" pitchFamily="34" charset="0"/>
              </a:endParaRPr>
            </a:p>
          </p:txBody>
        </p:sp>
      </p:grpSp>
      <p:sp>
        <p:nvSpPr>
          <p:cNvPr id="36" name="Parallelogram 35">
            <a:extLst>
              <a:ext uri="{FF2B5EF4-FFF2-40B4-BE49-F238E27FC236}">
                <a16:creationId xmlns:a16="http://schemas.microsoft.com/office/drawing/2014/main" id="{4EBB76E7-943E-4038-B700-114F66FBC60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rtl="0"/>
            <a:endParaRPr lang="en-GB" noProof="0">
              <a:latin typeface="Fira Sans" panose="020B0503050000020004" pitchFamily="34" charset="0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3E79E9C-D961-6E47-A5C6-57689BAFF24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>
            <a:lvl1pPr algn="l">
              <a:defRPr>
                <a:latin typeface="Fira Sans" panose="020B0503050000020004" pitchFamily="34" charset="0"/>
              </a:defRPr>
            </a:lvl1pPr>
          </a:lstStyle>
          <a:p>
            <a:r>
              <a:rPr lang="en-GB"/>
              <a:t>Project 5: Water Management | 21.01.2020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8BE157-60F2-194D-8C13-4AE120FC9ED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 rtlCol="0"/>
          <a:lstStyle>
            <a:lvl1pPr>
              <a:defRPr>
                <a:latin typeface="Fira Sans" panose="020B0503050000020004" pitchFamily="34" charset="0"/>
              </a:defRPr>
            </a:lvl1pPr>
          </a:lstStyle>
          <a:p>
            <a:fld id="{8699F50C-BE38-4BD0-BA84-9B090E1F2B9B}" type="slidenum">
              <a:rPr lang="en-GB" smtClean="0"/>
              <a:pPr/>
              <a:t>‹Nr.›</a:t>
            </a:fld>
            <a:endParaRPr lang="en-GB"/>
          </a:p>
        </p:txBody>
      </p:sp>
      <p:sp>
        <p:nvSpPr>
          <p:cNvPr id="27" name="Title 1" title="Title ">
            <a:extLst>
              <a:ext uri="{FF2B5EF4-FFF2-40B4-BE49-F238E27FC236}">
                <a16:creationId xmlns:a16="http://schemas.microsoft.com/office/drawing/2014/main" id="{C3CC34F4-862A-42E7-B2FA-7B511CC2E8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rtlCol="0" anchor="b">
            <a:normAutofit/>
          </a:bodyPr>
          <a:lstStyle>
            <a:lvl1pPr>
              <a:defRPr sz="4400" b="1">
                <a:solidFill>
                  <a:schemeClr val="accent1"/>
                </a:solidFill>
                <a:latin typeface="Fira Sans" panose="020B0503050000020004" pitchFamily="34" charset="0"/>
              </a:defRPr>
            </a:lvl1pPr>
          </a:lstStyle>
          <a:p>
            <a:pPr rtl="0"/>
            <a:r>
              <a:rPr lang="en-GB" noProof="0"/>
              <a:t>Click to Edit Master Title Style 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1FAE0C34-9220-45F0-9FC2-9FE7C994E7B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678" y="1671924"/>
            <a:ext cx="10835122" cy="4505039"/>
          </a:xfrm>
          <a:prstGeom prst="rect">
            <a:avLst/>
          </a:prstGeom>
        </p:spPr>
        <p:txBody>
          <a:bodyPr rtlCol="0"/>
          <a:lstStyle>
            <a:lvl1pPr>
              <a:buClr>
                <a:schemeClr val="accent2"/>
              </a:buClr>
              <a:defRPr>
                <a:solidFill>
                  <a:schemeClr val="tx1"/>
                </a:solidFill>
                <a:latin typeface="Fira Sans" panose="020B0503050000020004" pitchFamily="34" charset="0"/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  <a:latin typeface="Fira Sans" panose="020B0503050000020004" pitchFamily="34" charset="0"/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  <a:latin typeface="Fira Sans" panose="020B0503050000020004" pitchFamily="34" charset="0"/>
              </a:defRPr>
            </a:lvl3pPr>
            <a:lvl4pPr>
              <a:buClr>
                <a:schemeClr val="accent2"/>
              </a:buClr>
              <a:defRPr>
                <a:solidFill>
                  <a:schemeClr val="tx1"/>
                </a:solidFill>
                <a:latin typeface="Fira Sans" panose="020B0503050000020004" pitchFamily="34" charset="0"/>
              </a:defRPr>
            </a:lvl4pPr>
            <a:lvl5pPr>
              <a:buClr>
                <a:schemeClr val="accent2"/>
              </a:buClr>
              <a:defRPr>
                <a:solidFill>
                  <a:schemeClr val="tx1"/>
                </a:solidFill>
                <a:latin typeface="Fira Sans" panose="020B0503050000020004" pitchFamily="34" charset="0"/>
              </a:defRPr>
            </a:lvl5pPr>
          </a:lstStyle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A2458726-B683-0E41-81DD-D7598414B5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50824" y="121827"/>
            <a:ext cx="2115990" cy="572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4304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1AF1CF9-9F46-4541-8FF1-B9C53244EE1A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9247" y="3633967"/>
            <a:ext cx="1912619" cy="157298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B0E1BA4-80FE-4826-BA2F-083C3A5BB7F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6" name="Diagonal Stripe 25">
              <a:extLst>
                <a:ext uri="{FF2B5EF4-FFF2-40B4-BE49-F238E27FC236}">
                  <a16:creationId xmlns:a16="http://schemas.microsoft.com/office/drawing/2014/main" id="{0697993E-CD44-40B9-805C-77BC608618A7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GB" noProof="0">
                <a:solidFill>
                  <a:schemeClr val="tx1"/>
                </a:solidFill>
                <a:latin typeface="Fira Sans" panose="020B0503050000020004" pitchFamily="34" charset="0"/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DBD869A-51AE-4AC9-A3E0-38E8C732B1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DE18C3B6-28E6-4BBC-B634-F81DE5A9D13C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GB" noProof="0">
                <a:latin typeface="Fira Sans" panose="020B0503050000020004" pitchFamily="34" charset="0"/>
              </a:endParaRPr>
            </a:p>
          </p:txBody>
        </p:sp>
      </p:grpSp>
      <p:sp>
        <p:nvSpPr>
          <p:cNvPr id="36" name="Parallelogram 35">
            <a:extLst>
              <a:ext uri="{FF2B5EF4-FFF2-40B4-BE49-F238E27FC236}">
                <a16:creationId xmlns:a16="http://schemas.microsoft.com/office/drawing/2014/main" id="{4EBB76E7-943E-4038-B700-114F66FBC60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rtl="0"/>
            <a:endParaRPr lang="en-GB" noProof="0">
              <a:latin typeface="Fira Sans" panose="020B0503050000020004" pitchFamily="34" charset="0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3E79E9C-D961-6E47-A5C6-57689BAFF24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>
            <a:lvl1pPr algn="l">
              <a:defRPr>
                <a:latin typeface="Fira Sans" panose="020B0503050000020004" pitchFamily="34" charset="0"/>
              </a:defRPr>
            </a:lvl1pPr>
          </a:lstStyle>
          <a:p>
            <a:r>
              <a:rPr lang="en-GB"/>
              <a:t>Project 5: Water Management | 21.01.2020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8BE157-60F2-194D-8C13-4AE120FC9ED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 rtlCol="0"/>
          <a:lstStyle>
            <a:lvl1pPr>
              <a:defRPr>
                <a:latin typeface="Fira Sans" panose="020B0503050000020004" pitchFamily="34" charset="0"/>
              </a:defRPr>
            </a:lvl1pPr>
          </a:lstStyle>
          <a:p>
            <a:fld id="{8699F50C-BE38-4BD0-BA84-9B090E1F2B9B}" type="slidenum">
              <a:rPr lang="en-GB" smtClean="0"/>
              <a:pPr/>
              <a:t>‹Nr.›</a:t>
            </a:fld>
            <a:endParaRPr lang="en-GB"/>
          </a:p>
        </p:txBody>
      </p:sp>
      <p:sp>
        <p:nvSpPr>
          <p:cNvPr id="27" name="Title 1" title="Title ">
            <a:extLst>
              <a:ext uri="{FF2B5EF4-FFF2-40B4-BE49-F238E27FC236}">
                <a16:creationId xmlns:a16="http://schemas.microsoft.com/office/drawing/2014/main" id="{C3CC34F4-862A-42E7-B2FA-7B511CC2E8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rtlCol="0" anchor="b">
            <a:normAutofit/>
          </a:bodyPr>
          <a:lstStyle>
            <a:lvl1pPr>
              <a:defRPr sz="4400" b="1">
                <a:solidFill>
                  <a:schemeClr val="accent1"/>
                </a:solidFill>
                <a:latin typeface="Fira Sans" panose="020B0503050000020004" pitchFamily="34" charset="0"/>
              </a:defRPr>
            </a:lvl1pPr>
          </a:lstStyle>
          <a:p>
            <a:pPr rtl="0"/>
            <a:r>
              <a:rPr lang="en-GB" noProof="0"/>
              <a:t>Click to Edit Master Title Style 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217F9213-0142-420B-A84D-C5627A0C81E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29687" y="1651044"/>
            <a:ext cx="5181600" cy="4525919"/>
          </a:xfrm>
          <a:prstGeom prst="rect">
            <a:avLst/>
          </a:prstGeom>
        </p:spPr>
        <p:txBody>
          <a:bodyPr rtlCol="0"/>
          <a:lstStyle>
            <a:lvl1pPr>
              <a:buClr>
                <a:schemeClr val="accent2"/>
              </a:buClr>
              <a:defRPr>
                <a:solidFill>
                  <a:schemeClr val="tx1"/>
                </a:solidFill>
                <a:latin typeface="Fira Sans" panose="020B0503050000020004" pitchFamily="34" charset="0"/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  <a:latin typeface="Fira Sans" panose="020B0503050000020004" pitchFamily="34" charset="0"/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  <a:latin typeface="Fira Sans" panose="020B0503050000020004" pitchFamily="34" charset="0"/>
              </a:defRPr>
            </a:lvl3pPr>
            <a:lvl4pPr>
              <a:buClr>
                <a:schemeClr val="accent2"/>
              </a:buClr>
              <a:defRPr>
                <a:solidFill>
                  <a:schemeClr val="tx1"/>
                </a:solidFill>
                <a:latin typeface="Fira Sans" panose="020B0503050000020004" pitchFamily="34" charset="0"/>
              </a:defRPr>
            </a:lvl4pPr>
            <a:lvl5pPr>
              <a:buClr>
                <a:schemeClr val="accent2"/>
              </a:buClr>
              <a:defRPr>
                <a:solidFill>
                  <a:schemeClr val="tx1"/>
                </a:solidFill>
                <a:latin typeface="Fira Sans" panose="020B0503050000020004" pitchFamily="34" charset="0"/>
              </a:defRPr>
            </a:lvl5pPr>
          </a:lstStyle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8014328B-D576-4B5C-A4AE-CF98318929FE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72200" y="1651044"/>
            <a:ext cx="5181600" cy="4525919"/>
          </a:xfrm>
          <a:prstGeom prst="rect">
            <a:avLst/>
          </a:prstGeom>
        </p:spPr>
        <p:txBody>
          <a:bodyPr rtlCol="0"/>
          <a:lstStyle>
            <a:lvl1pPr>
              <a:buClr>
                <a:schemeClr val="accent2"/>
              </a:buClr>
              <a:defRPr>
                <a:solidFill>
                  <a:schemeClr val="tx1"/>
                </a:solidFill>
                <a:latin typeface="Fira Sans" panose="020B0503050000020004" pitchFamily="34" charset="0"/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  <a:latin typeface="Fira Sans" panose="020B0503050000020004" pitchFamily="34" charset="0"/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  <a:latin typeface="Fira Sans" panose="020B0503050000020004" pitchFamily="34" charset="0"/>
              </a:defRPr>
            </a:lvl3pPr>
            <a:lvl4pPr>
              <a:buClr>
                <a:schemeClr val="accent2"/>
              </a:buClr>
              <a:defRPr>
                <a:solidFill>
                  <a:schemeClr val="tx1"/>
                </a:solidFill>
                <a:latin typeface="Fira Sans" panose="020B0503050000020004" pitchFamily="34" charset="0"/>
              </a:defRPr>
            </a:lvl4pPr>
            <a:lvl5pPr>
              <a:buClr>
                <a:schemeClr val="accent2"/>
              </a:buClr>
              <a:defRPr>
                <a:solidFill>
                  <a:schemeClr val="tx1"/>
                </a:solidFill>
                <a:latin typeface="Fira Sans" panose="020B0503050000020004" pitchFamily="34" charset="0"/>
              </a:defRPr>
            </a:lvl5pPr>
          </a:lstStyle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450602E0-8428-D740-88BC-12E5BB8F2C4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50824" y="121827"/>
            <a:ext cx="2115990" cy="572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8131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1AF1CF9-9F46-4541-8FF1-B9C53244EE1A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9247" y="3633967"/>
            <a:ext cx="1912619" cy="157298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B0E1BA4-80FE-4826-BA2F-083C3A5BB7F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6" name="Diagonal Stripe 25">
              <a:extLst>
                <a:ext uri="{FF2B5EF4-FFF2-40B4-BE49-F238E27FC236}">
                  <a16:creationId xmlns:a16="http://schemas.microsoft.com/office/drawing/2014/main" id="{0697993E-CD44-40B9-805C-77BC608618A7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GB" noProof="0">
                <a:solidFill>
                  <a:schemeClr val="tx1"/>
                </a:solidFill>
                <a:latin typeface="Fira Sans" panose="020B0503050000020004" pitchFamily="34" charset="0"/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DBD869A-51AE-4AC9-A3E0-38E8C732B1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DE18C3B6-28E6-4BBC-B634-F81DE5A9D13C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GB" noProof="0">
                <a:latin typeface="Fira Sans" panose="020B0503050000020004" pitchFamily="34" charset="0"/>
              </a:endParaRPr>
            </a:p>
          </p:txBody>
        </p:sp>
      </p:grpSp>
      <p:sp>
        <p:nvSpPr>
          <p:cNvPr id="36" name="Parallelogram 35">
            <a:extLst>
              <a:ext uri="{FF2B5EF4-FFF2-40B4-BE49-F238E27FC236}">
                <a16:creationId xmlns:a16="http://schemas.microsoft.com/office/drawing/2014/main" id="{4EBB76E7-943E-4038-B700-114F66FBC60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rtl="0"/>
            <a:endParaRPr lang="en-GB" noProof="0">
              <a:latin typeface="Fira Sans" panose="020B0503050000020004" pitchFamily="34" charset="0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3E79E9C-D961-6E47-A5C6-57689BAFF24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>
            <a:lvl1pPr algn="l">
              <a:defRPr>
                <a:latin typeface="Fira Sans" panose="020B0503050000020004" pitchFamily="34" charset="0"/>
              </a:defRPr>
            </a:lvl1pPr>
          </a:lstStyle>
          <a:p>
            <a:r>
              <a:rPr lang="en-GB"/>
              <a:t>Project 5: Water Management | 21.01.2020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8BE157-60F2-194D-8C13-4AE120FC9ED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 rtlCol="0"/>
          <a:lstStyle>
            <a:lvl1pPr>
              <a:defRPr>
                <a:latin typeface="Fira Sans" panose="020B0503050000020004" pitchFamily="34" charset="0"/>
              </a:defRPr>
            </a:lvl1pPr>
          </a:lstStyle>
          <a:p>
            <a:fld id="{8699F50C-BE38-4BD0-BA84-9B090E1F2B9B}" type="slidenum">
              <a:rPr lang="en-GB" smtClean="0"/>
              <a:pPr/>
              <a:t>‹Nr.›</a:t>
            </a:fld>
            <a:endParaRPr lang="en-GB"/>
          </a:p>
        </p:txBody>
      </p:sp>
      <p:sp>
        <p:nvSpPr>
          <p:cNvPr id="27" name="Title 1" title="Title ">
            <a:extLst>
              <a:ext uri="{FF2B5EF4-FFF2-40B4-BE49-F238E27FC236}">
                <a16:creationId xmlns:a16="http://schemas.microsoft.com/office/drawing/2014/main" id="{C3CC34F4-862A-42E7-B2FA-7B511CC2E8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rtlCol="0" anchor="b">
            <a:normAutofit/>
          </a:bodyPr>
          <a:lstStyle>
            <a:lvl1pPr>
              <a:defRPr sz="4400" b="1">
                <a:solidFill>
                  <a:schemeClr val="accent1"/>
                </a:solidFill>
                <a:latin typeface="Fira Sans" panose="020B0503050000020004" pitchFamily="34" charset="0"/>
              </a:defRPr>
            </a:lvl1pPr>
          </a:lstStyle>
          <a:p>
            <a:pPr rtl="0"/>
            <a:r>
              <a:rPr lang="en-GB" noProof="0"/>
              <a:t>Click to Edit Master Title Style 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82BFF385-445D-4DBB-9773-F9966941588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18678" y="1681163"/>
            <a:ext cx="5382501" cy="823912"/>
          </a:xfrm>
          <a:prstGeom prst="rect">
            <a:avLst/>
          </a:prstGeom>
        </p:spPr>
        <p:txBody>
          <a:bodyPr rtlCol="0" anchor="b"/>
          <a:lstStyle>
            <a:lvl1pPr marL="0" indent="0">
              <a:buNone/>
              <a:defRPr lang="en-US" b="1" dirty="0">
                <a:solidFill>
                  <a:schemeClr val="accent6"/>
                </a:solidFill>
                <a:latin typeface="Fira Sans" panose="020B0503050000020004" pitchFamily="34" charset="0"/>
              </a:defRPr>
            </a:lvl1pPr>
          </a:lstStyle>
          <a:p>
            <a:pPr marL="228600" lvl="0" indent="-228600" rtl="0"/>
            <a:r>
              <a:rPr lang="en-GB" noProof="0"/>
              <a:t>Edit Master text styles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311B1CFE-1B35-4B5C-B40A-DC5ADF211B5C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rtlCol="0" anchor="b"/>
          <a:lstStyle>
            <a:lvl1pPr marL="0" indent="0">
              <a:buNone/>
              <a:defRPr sz="2400" b="1">
                <a:solidFill>
                  <a:schemeClr val="accent6"/>
                </a:solidFill>
                <a:latin typeface="Fira Sans" panose="020B05030500000200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Edit Master text styles</a:t>
            </a:r>
          </a:p>
        </p:txBody>
      </p:sp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1CE840E8-D596-479D-AE97-E88F42DC1B13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 rtlCol="0"/>
          <a:lstStyle>
            <a:lvl1pPr>
              <a:buClr>
                <a:schemeClr val="accent2"/>
              </a:buClr>
              <a:defRPr>
                <a:solidFill>
                  <a:schemeClr val="tx1"/>
                </a:solidFill>
                <a:latin typeface="Fira Sans" panose="020B0503050000020004" pitchFamily="34" charset="0"/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  <a:latin typeface="Fira Sans" panose="020B0503050000020004" pitchFamily="34" charset="0"/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  <a:latin typeface="Fira Sans" panose="020B0503050000020004" pitchFamily="34" charset="0"/>
              </a:defRPr>
            </a:lvl3pPr>
            <a:lvl4pPr>
              <a:buClr>
                <a:schemeClr val="accent2"/>
              </a:buClr>
              <a:defRPr>
                <a:solidFill>
                  <a:schemeClr val="tx1"/>
                </a:solidFill>
                <a:latin typeface="Fira Sans" panose="020B0503050000020004" pitchFamily="34" charset="0"/>
              </a:defRPr>
            </a:lvl4pPr>
            <a:lvl5pPr>
              <a:buClr>
                <a:schemeClr val="accent2"/>
              </a:buClr>
              <a:defRPr>
                <a:solidFill>
                  <a:schemeClr val="tx1"/>
                </a:solidFill>
                <a:latin typeface="Fira Sans" panose="020B0503050000020004" pitchFamily="34" charset="0"/>
              </a:defRPr>
            </a:lvl5pPr>
          </a:lstStyle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B9A68D25-B19E-4E84-B65D-596EE8382DAD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518678" y="2505075"/>
            <a:ext cx="5391749" cy="3684588"/>
          </a:xfrm>
          <a:prstGeom prst="rect">
            <a:avLst/>
          </a:prstGeom>
        </p:spPr>
        <p:txBody>
          <a:bodyPr rtlCol="0"/>
          <a:lstStyle>
            <a:lvl1pPr>
              <a:buClr>
                <a:schemeClr val="accent2"/>
              </a:buClr>
              <a:defRPr>
                <a:solidFill>
                  <a:schemeClr val="tx1"/>
                </a:solidFill>
                <a:latin typeface="Fira Sans" panose="020B0503050000020004" pitchFamily="34" charset="0"/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  <a:latin typeface="Fira Sans" panose="020B0503050000020004" pitchFamily="34" charset="0"/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  <a:latin typeface="Fira Sans" panose="020B0503050000020004" pitchFamily="34" charset="0"/>
              </a:defRPr>
            </a:lvl3pPr>
            <a:lvl4pPr>
              <a:buClr>
                <a:schemeClr val="accent2"/>
              </a:buClr>
              <a:defRPr>
                <a:solidFill>
                  <a:schemeClr val="tx1"/>
                </a:solidFill>
                <a:latin typeface="Fira Sans" panose="020B0503050000020004" pitchFamily="34" charset="0"/>
              </a:defRPr>
            </a:lvl4pPr>
            <a:lvl5pPr>
              <a:buClr>
                <a:schemeClr val="accent2"/>
              </a:buClr>
              <a:defRPr>
                <a:solidFill>
                  <a:schemeClr val="tx1"/>
                </a:solidFill>
                <a:latin typeface="Fira Sans" panose="020B0503050000020004" pitchFamily="34" charset="0"/>
              </a:defRPr>
            </a:lvl5pPr>
          </a:lstStyle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C42AC5BC-0C42-A043-B277-DC6BB1DD940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50824" y="121827"/>
            <a:ext cx="2115990" cy="572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2678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037924D2-2AB4-4BE1-9687-836615C72DFC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>
              <a:latin typeface="Fira Sans" panose="020B0503050000020004" pitchFamily="34" charset="0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93BC534-BFA1-4292-899F-03AC711BF7C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BEE4DB5-5DEF-4DDB-9764-FD834B9DCAE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 title="Title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9170" y="4374036"/>
            <a:ext cx="5311516" cy="1327031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4300" b="1">
                <a:solidFill>
                  <a:schemeClr val="accent1"/>
                </a:solidFill>
                <a:latin typeface="Fira Sans" panose="020B0503050000020004" pitchFamily="34" charset="0"/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62849C0-AA0D-4E1A-B4B6-E6A5917AC0A5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BDEAC3CA-E21C-4A63-BE7D-DCC820552AB7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719170" y="5701069"/>
            <a:ext cx="5311516" cy="931505"/>
          </a:xfrm>
          <a:prstGeom prst="rect">
            <a:avLst/>
          </a:prstGeom>
        </p:spPr>
        <p:txBody>
          <a:bodyPr rtlCol="0"/>
          <a:lstStyle>
            <a:lvl1pPr marL="0" indent="0" algn="r">
              <a:buFont typeface="Arial" panose="020B0604020202020204" pitchFamily="34" charset="0"/>
              <a:buNone/>
              <a:defRPr sz="1600">
                <a:solidFill>
                  <a:schemeClr val="accent6"/>
                </a:solidFill>
                <a:latin typeface="Fira Sans" panose="020B05030500000200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n-GB" noProof="0"/>
              <a:t>Edit Master text styles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C9A1E80C-1A76-4D3E-92A1-846866867DE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161316" y="2290713"/>
            <a:ext cx="5803672" cy="4341862"/>
          </a:xfrm>
          <a:prstGeom prst="rect">
            <a:avLst/>
          </a:prstGeom>
        </p:spPr>
        <p:txBody>
          <a:bodyPr rtlCol="0"/>
          <a:lstStyle>
            <a:lvl1pPr>
              <a:buClr>
                <a:schemeClr val="accent2"/>
              </a:buClr>
              <a:defRPr sz="2400">
                <a:latin typeface="Fira Sans" panose="020B0503050000020004" pitchFamily="34" charset="0"/>
              </a:defRPr>
            </a:lvl1pPr>
            <a:lvl2pPr>
              <a:buClr>
                <a:schemeClr val="accent2"/>
              </a:buClr>
              <a:defRPr sz="2000">
                <a:latin typeface="Fira Sans" panose="020B0503050000020004" pitchFamily="34" charset="0"/>
              </a:defRPr>
            </a:lvl2pPr>
            <a:lvl3pPr>
              <a:buClr>
                <a:schemeClr val="accent2"/>
              </a:buClr>
              <a:defRPr sz="1800">
                <a:latin typeface="Fira Sans" panose="020B0503050000020004" pitchFamily="34" charset="0"/>
              </a:defRPr>
            </a:lvl3pPr>
            <a:lvl4pPr>
              <a:buClr>
                <a:schemeClr val="accent2"/>
              </a:buClr>
              <a:defRPr sz="1600">
                <a:latin typeface="Fira Sans" panose="020B0503050000020004" pitchFamily="34" charset="0"/>
              </a:defRPr>
            </a:lvl4pPr>
            <a:lvl5pPr>
              <a:buClr>
                <a:schemeClr val="accent2"/>
              </a:buClr>
              <a:defRPr sz="1600">
                <a:latin typeface="Fira Sans" panose="020B0503050000020004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52653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037924D2-2AB4-4BE1-9687-836615C72DFC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>
              <a:latin typeface="Fira Sans" panose="020B0503050000020004" pitchFamily="34" charset="0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93BC534-BFA1-4292-899F-03AC711BF7C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BEE4DB5-5DEF-4DDB-9764-FD834B9DCAE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 title="Title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9170" y="4374036"/>
            <a:ext cx="5311516" cy="1327031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4300" b="1">
                <a:solidFill>
                  <a:schemeClr val="accent1"/>
                </a:solidFill>
                <a:latin typeface="Fira Sans" panose="020B0503050000020004" pitchFamily="34" charset="0"/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62849C0-AA0D-4E1A-B4B6-E6A5917AC0A5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BDEAC3CA-E21C-4A63-BE7D-DCC820552AB7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719170" y="5701069"/>
            <a:ext cx="5311516" cy="931505"/>
          </a:xfrm>
          <a:prstGeom prst="rect">
            <a:avLst/>
          </a:prstGeom>
        </p:spPr>
        <p:txBody>
          <a:bodyPr rtlCol="0"/>
          <a:lstStyle>
            <a:lvl1pPr marL="0" indent="0" algn="r">
              <a:buFont typeface="Arial" panose="020B0604020202020204" pitchFamily="34" charset="0"/>
              <a:buNone/>
              <a:defRPr sz="1600">
                <a:solidFill>
                  <a:schemeClr val="accent6"/>
                </a:solidFill>
                <a:latin typeface="Fira Sans" panose="020B05030500000200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n-GB" noProof="0"/>
              <a:t>Edit Master text styles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22728E0A-430E-4C6A-BF56-06FA8510F29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49970" y="2271860"/>
            <a:ext cx="5715017" cy="4360714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3200">
                <a:latin typeface="Fira Sans" panose="020B05030500000200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6143026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8A0030CD-8C9E-4AA5-8C5D-F9B2EDB7E17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7" name="Diagonal Stripe 26">
              <a:extLst>
                <a:ext uri="{FF2B5EF4-FFF2-40B4-BE49-F238E27FC236}">
                  <a16:creationId xmlns:a16="http://schemas.microsoft.com/office/drawing/2014/main" id="{872EE65E-EE50-4A3E-861E-1D6C241CB8EA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GB" noProof="0">
                <a:solidFill>
                  <a:schemeClr val="tx1"/>
                </a:solidFill>
                <a:latin typeface="Fira Sans" panose="020B0503050000020004" pitchFamily="34" charset="0"/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76AD1EF-E06C-4D3C-9693-26844D01C83C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Parallelogram 28">
              <a:extLst>
                <a:ext uri="{FF2B5EF4-FFF2-40B4-BE49-F238E27FC236}">
                  <a16:creationId xmlns:a16="http://schemas.microsoft.com/office/drawing/2014/main" id="{57D44C42-44C0-420A-A125-9B1A979D4F56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GB" noProof="0">
                <a:latin typeface="Fira Sans" panose="020B0503050000020004" pitchFamily="34" charset="0"/>
              </a:endParaRPr>
            </a:p>
          </p:txBody>
        </p:sp>
      </p:grpSp>
      <p:sp>
        <p:nvSpPr>
          <p:cNvPr id="30" name="Parallelogram 29">
            <a:extLst>
              <a:ext uri="{FF2B5EF4-FFF2-40B4-BE49-F238E27FC236}">
                <a16:creationId xmlns:a16="http://schemas.microsoft.com/office/drawing/2014/main" id="{406089BB-36DC-4E23-B215-527A8A18FCFB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rtl="0"/>
            <a:endParaRPr lang="en-GB" noProof="0">
              <a:latin typeface="Fira Sans" panose="020B0503050000020004" pitchFamily="34" charset="0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78C43A6-50C6-704E-BADC-6D83BADE731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latin typeface="Fira Sans" panose="020B0503050000020004" pitchFamily="34" charset="0"/>
              </a:defRPr>
            </a:lvl1pPr>
          </a:lstStyle>
          <a:p>
            <a:r>
              <a:rPr lang="en-GB"/>
              <a:t>Project 5: Water Management | 21.01.2020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D91439B-965F-3548-AF77-89501B24F60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latin typeface="Fira Sans" panose="020B0503050000020004" pitchFamily="34" charset="0"/>
              </a:defRPr>
            </a:lvl1pPr>
          </a:lstStyle>
          <a:p>
            <a:fld id="{8699F50C-BE38-4BD0-BA84-9B090E1F2B9B}" type="slidenum">
              <a:rPr lang="en-GB" smtClean="0"/>
              <a:pPr/>
              <a:t>‹Nr.›</a:t>
            </a:fld>
            <a:endParaRPr lang="en-GB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E91F1B30-8A3C-E04E-90E7-FEC41CBDBEB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50824" y="121827"/>
            <a:ext cx="2115990" cy="572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9068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1B2FB48C-0C70-4DBE-B904-A134B6644DD3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8" name="Diagonal Stripe 27">
              <a:extLst>
                <a:ext uri="{FF2B5EF4-FFF2-40B4-BE49-F238E27FC236}">
                  <a16:creationId xmlns:a16="http://schemas.microsoft.com/office/drawing/2014/main" id="{4F2E2158-1E6E-4E0D-BDAB-B20041C73615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GB" noProof="0">
                <a:solidFill>
                  <a:schemeClr val="tx1"/>
                </a:solidFill>
                <a:latin typeface="Fira Sans" panose="020B0503050000020004" pitchFamily="34" charset="0"/>
              </a:endParaRP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626D62DB-3A5A-4DA1-BFA4-D9E58676E86A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F5A729A7-3A5C-405C-AE06-180E7529E477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GB" noProof="0">
                <a:latin typeface="Fira Sans" panose="020B0503050000020004" pitchFamily="34" charset="0"/>
              </a:endParaRPr>
            </a:p>
          </p:txBody>
        </p:sp>
      </p:grpSp>
      <p:sp>
        <p:nvSpPr>
          <p:cNvPr id="31" name="Parallelogram 30">
            <a:extLst>
              <a:ext uri="{FF2B5EF4-FFF2-40B4-BE49-F238E27FC236}">
                <a16:creationId xmlns:a16="http://schemas.microsoft.com/office/drawing/2014/main" id="{41E23981-B12A-4AC3-A030-337BBBA5E45B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rtl="0"/>
            <a:endParaRPr lang="en-GB" noProof="0">
              <a:latin typeface="Fira Sans" panose="020B0503050000020004" pitchFamily="34" charset="0"/>
            </a:endParaRPr>
          </a:p>
        </p:txBody>
      </p:sp>
      <p:sp>
        <p:nvSpPr>
          <p:cNvPr id="33" name="Title 1" title="Title ">
            <a:extLst>
              <a:ext uri="{FF2B5EF4-FFF2-40B4-BE49-F238E27FC236}">
                <a16:creationId xmlns:a16="http://schemas.microsoft.com/office/drawing/2014/main" id="{59067A2C-FE71-4381-BE51-08DAC5E435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215566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>
              <a:defRPr sz="4400" b="1">
                <a:solidFill>
                  <a:schemeClr val="accent1"/>
                </a:solidFill>
                <a:latin typeface="Fira Sans" panose="020B0503050000020004" pitchFamily="34" charset="0"/>
              </a:defRPr>
            </a:lvl1pPr>
          </a:lstStyle>
          <a:p>
            <a:pPr rtl="0"/>
            <a:r>
              <a:rPr lang="en-GB" noProof="0"/>
              <a:t>Click to Edit Master Title Style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B69A007-934D-7A4B-9EFA-82044EF4DC3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latin typeface="Fira Sans" panose="020B0503050000020004" pitchFamily="34" charset="0"/>
              </a:defRPr>
            </a:lvl1pPr>
          </a:lstStyle>
          <a:p>
            <a:r>
              <a:rPr lang="en-GB"/>
              <a:t>Project 5: Water Management | 21.01.2020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154DC2-98C7-4D4B-A17A-AA4731217F1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latin typeface="Fira Sans" panose="020B0503050000020004" pitchFamily="34" charset="0"/>
              </a:defRPr>
            </a:lvl1pPr>
          </a:lstStyle>
          <a:p>
            <a:fld id="{8699F50C-BE38-4BD0-BA84-9B090E1F2B9B}" type="slidenum">
              <a:rPr lang="en-GB" smtClean="0"/>
              <a:pPr/>
              <a:t>‹Nr.›</a:t>
            </a:fld>
            <a:endParaRPr lang="en-GB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EB9DC544-340A-6343-8314-F659D69A601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50824" y="121827"/>
            <a:ext cx="2115990" cy="572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4190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037924D2-2AB4-4BE1-9687-836615C72DFC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93BC534-BFA1-4292-899F-03AC711BF7C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BEE4DB5-5DEF-4DDB-9764-FD834B9DCAE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 title="Title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75721" y="2006084"/>
            <a:ext cx="4853573" cy="1616252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algn="l">
              <a:defRPr sz="4300" b="1">
                <a:solidFill>
                  <a:schemeClr val="accent1"/>
                </a:solidFill>
                <a:latin typeface="Fira Sans" panose="020B0503050000020004" pitchFamily="34" charset="0"/>
              </a:defRPr>
            </a:lvl1pPr>
          </a:lstStyle>
          <a:p>
            <a:pPr rtl="0"/>
            <a:r>
              <a:rPr lang="en-GB" noProof="0" dirty="0"/>
              <a:t>Click To Edit Master Title Style</a:t>
            </a:r>
          </a:p>
        </p:txBody>
      </p:sp>
      <p:sp>
        <p:nvSpPr>
          <p:cNvPr id="3" name="Subtitle 2" title="Subtitle">
            <a:extLst>
              <a:ext uri="{FF2B5EF4-FFF2-40B4-BE49-F238E27FC236}">
                <a16:creationId xmlns:a16="http://schemas.microsoft.com/office/drawing/2014/main" id="{06317687-D49E-41F7-A330-C78C728F0D1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75214" y="3640998"/>
            <a:ext cx="4854339" cy="1257574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sz="2400" b="0" i="0" spc="0">
                <a:solidFill>
                  <a:schemeClr val="accent6"/>
                </a:solidFill>
                <a:latin typeface="Fira Sans" panose="020B0503050000020004" pitchFamily="34" charset="0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n-GB" noProof="0" dirty="0"/>
              <a:t>CLICK TO EDIT SUBTITLE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62849C0-AA0D-4E1A-B4B6-E6A5917AC0A5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4398E8AD-39A4-8E41-87B3-54D9DBAC3A9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7838" y="0"/>
            <a:ext cx="5558025" cy="6858000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22802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CE2EB-00DF-4EBA-BF1F-D37805D45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6589184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ight Triangle 18">
            <a:extLst>
              <a:ext uri="{FF2B5EF4-FFF2-40B4-BE49-F238E27FC236}">
                <a16:creationId xmlns:a16="http://schemas.microsoft.com/office/drawing/2014/main" id="{71D0E8AA-902F-440D-9C55-2A391C22396A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7" name="Parallelogram 16">
            <a:extLst>
              <a:ext uri="{FF2B5EF4-FFF2-40B4-BE49-F238E27FC236}">
                <a16:creationId xmlns:a16="http://schemas.microsoft.com/office/drawing/2014/main" id="{7D937721-835D-4D84-94A3-6C79D4639514}"/>
              </a:ext>
            </a:extLst>
          </p:cNvPr>
          <p:cNvSpPr/>
          <p:nvPr userDrawn="1"/>
        </p:nvSpPr>
        <p:spPr>
          <a:xfrm rot="19958790">
            <a:off x="-637324" y="3588176"/>
            <a:ext cx="3860162" cy="1746952"/>
          </a:xfrm>
          <a:prstGeom prst="parallelogram">
            <a:avLst>
              <a:gd name="adj" fmla="val 5321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32BB30B-8262-4715-998F-AAF6A81ADFD3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1010090"/>
            <a:ext cx="1785257" cy="9075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itle 1" title="Title">
            <a:extLst>
              <a:ext uri="{FF2B5EF4-FFF2-40B4-BE49-F238E27FC236}">
                <a16:creationId xmlns:a16="http://schemas.microsoft.com/office/drawing/2014/main" id="{4D7EF399-DAA5-44EC-B712-79C755FE84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3842" y="1987420"/>
            <a:ext cx="4911633" cy="1789855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>
              <a:defRPr sz="4000" b="1">
                <a:solidFill>
                  <a:schemeClr val="accent1"/>
                </a:solidFill>
                <a:latin typeface="Fira Sans" panose="020B0503050000020004" pitchFamily="34" charset="0"/>
                <a:cs typeface="Calibri Light" panose="020F0302020204030204" pitchFamily="34" charset="0"/>
              </a:defRPr>
            </a:lvl1pPr>
          </a:lstStyle>
          <a:p>
            <a:pPr rtl="0"/>
            <a:r>
              <a:rPr lang="en-GB" noProof="0" dirty="0"/>
              <a:t>Click To Edit Master Title Style</a:t>
            </a:r>
          </a:p>
        </p:txBody>
      </p:sp>
      <p:sp>
        <p:nvSpPr>
          <p:cNvPr id="101" name="Text Placeholder 2" title="Subtitle">
            <a:extLst>
              <a:ext uri="{FF2B5EF4-FFF2-40B4-BE49-F238E27FC236}">
                <a16:creationId xmlns:a16="http://schemas.microsoft.com/office/drawing/2014/main" id="{26D13BFA-61B0-402F-8611-02D3DFDBEBC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283842" y="3792046"/>
            <a:ext cx="4911633" cy="91058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2000" b="0" i="0" spc="0">
                <a:solidFill>
                  <a:schemeClr val="accent6"/>
                </a:solidFill>
                <a:latin typeface="Fira Sans" panose="020B05030500000200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GB" noProof="0" dirty="0"/>
              <a:t>EDIT MASTER TEXT STYLES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A0A0C24-D997-4E78-951F-AFB51C70EFC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Parallelogram 24">
            <a:extLst>
              <a:ext uri="{FF2B5EF4-FFF2-40B4-BE49-F238E27FC236}">
                <a16:creationId xmlns:a16="http://schemas.microsoft.com/office/drawing/2014/main" id="{E123A0CF-50D6-46EC-8BF6-43E38AFCD588}"/>
              </a:ext>
            </a:extLst>
          </p:cNvPr>
          <p:cNvSpPr/>
          <p:nvPr userDrawn="1"/>
        </p:nvSpPr>
        <p:spPr>
          <a:xfrm>
            <a:off x="7754112" y="0"/>
            <a:ext cx="2258568" cy="742819"/>
          </a:xfrm>
          <a:prstGeom prst="parallelogram">
            <a:avLst>
              <a:gd name="adj" fmla="val 19585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GB" noProof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B2F1D2E-B631-4CB1-9448-2B50F8C4631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408562"/>
            <a:ext cx="6595353" cy="34031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95572AA9-EFAE-4771-B1EE-47E36117377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83398" y="860944"/>
            <a:ext cx="4428523" cy="5137089"/>
          </a:xfrm>
          <a:custGeom>
            <a:avLst/>
            <a:gdLst>
              <a:gd name="connsiteX0" fmla="*/ 2214261 w 4428523"/>
              <a:gd name="connsiteY0" fmla="*/ 0 h 5137089"/>
              <a:gd name="connsiteX1" fmla="*/ 4428523 w 4428523"/>
              <a:gd name="connsiteY1" fmla="*/ 1107131 h 5137089"/>
              <a:gd name="connsiteX2" fmla="*/ 4428523 w 4428523"/>
              <a:gd name="connsiteY2" fmla="*/ 4029957 h 5137089"/>
              <a:gd name="connsiteX3" fmla="*/ 2214261 w 4428523"/>
              <a:gd name="connsiteY3" fmla="*/ 5137089 h 5137089"/>
              <a:gd name="connsiteX4" fmla="*/ 0 w 4428523"/>
              <a:gd name="connsiteY4" fmla="*/ 4029957 h 5137089"/>
              <a:gd name="connsiteX5" fmla="*/ 0 w 4428523"/>
              <a:gd name="connsiteY5" fmla="*/ 1107131 h 5137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28523" h="5137089">
                <a:moveTo>
                  <a:pt x="2214261" y="0"/>
                </a:moveTo>
                <a:lnTo>
                  <a:pt x="4428523" y="1107131"/>
                </a:lnTo>
                <a:lnTo>
                  <a:pt x="4428523" y="4029957"/>
                </a:lnTo>
                <a:lnTo>
                  <a:pt x="2214261" y="5137089"/>
                </a:lnTo>
                <a:lnTo>
                  <a:pt x="0" y="4029957"/>
                </a:lnTo>
                <a:lnTo>
                  <a:pt x="0" y="1107131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CF69447-82AD-475F-A3AE-3D7FF61DBFE2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5266944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Parallelogram 23">
            <a:extLst>
              <a:ext uri="{FF2B5EF4-FFF2-40B4-BE49-F238E27FC236}">
                <a16:creationId xmlns:a16="http://schemas.microsoft.com/office/drawing/2014/main" id="{FC8C82F3-94EE-4B4F-A01D-993A41BC00B1}"/>
              </a:ext>
            </a:extLst>
          </p:cNvPr>
          <p:cNvSpPr/>
          <p:nvPr userDrawn="1"/>
        </p:nvSpPr>
        <p:spPr>
          <a:xfrm rot="19958790">
            <a:off x="-139035" y="3407045"/>
            <a:ext cx="1438399" cy="236580"/>
          </a:xfrm>
          <a:prstGeom prst="parallelogram">
            <a:avLst>
              <a:gd name="adj" fmla="val 53218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1239983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83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143" userDrawn="1">
          <p15:clr>
            <a:srgbClr val="FBAE40"/>
          </p15:clr>
        </p15:guide>
        <p15:guide id="4" orient="horz" pos="4170" userDrawn="1">
          <p15:clr>
            <a:srgbClr val="FBAE40"/>
          </p15:clr>
        </p15:guide>
        <p15:guide id="5" pos="7537" userDrawn="1">
          <p15:clr>
            <a:srgbClr val="FBAE40"/>
          </p15:clr>
        </p15:guide>
        <p15:guide id="6" orient="horz" pos="142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 title="Bullet Points">
            <a:extLst>
              <a:ext uri="{FF2B5EF4-FFF2-40B4-BE49-F238E27FC236}">
                <a16:creationId xmlns:a16="http://schemas.microsoft.com/office/drawing/2014/main" id="{BFD7EA17-BE66-4636-9684-F9356258791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1378" y="3196915"/>
            <a:ext cx="4942829" cy="2958275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buClr>
                <a:schemeClr val="accent2"/>
              </a:buClr>
              <a:defRPr sz="2400">
                <a:solidFill>
                  <a:schemeClr val="tx1"/>
                </a:solidFill>
                <a:latin typeface="Fira Sans" panose="020B0503050000020004" pitchFamily="34" charset="0"/>
              </a:defRPr>
            </a:lvl1pPr>
            <a:lvl2pPr>
              <a:buClr>
                <a:schemeClr val="accent2"/>
              </a:buClr>
              <a:defRPr sz="2000">
                <a:solidFill>
                  <a:schemeClr val="tx1"/>
                </a:solidFill>
                <a:latin typeface="Fira Sans" panose="020B0503050000020004" pitchFamily="34" charset="0"/>
              </a:defRPr>
            </a:lvl2pPr>
            <a:lvl3pPr>
              <a:buClr>
                <a:schemeClr val="accent2"/>
              </a:buClr>
              <a:defRPr sz="1800">
                <a:solidFill>
                  <a:schemeClr val="tx1"/>
                </a:solidFill>
                <a:latin typeface="Fira Sans" panose="020B0503050000020004" pitchFamily="34" charset="0"/>
              </a:defRPr>
            </a:lvl3pPr>
            <a:lvl4pPr>
              <a:buClr>
                <a:schemeClr val="accent2"/>
              </a:buClr>
              <a:defRPr sz="1600">
                <a:solidFill>
                  <a:schemeClr val="tx1"/>
                </a:solidFill>
                <a:latin typeface="Fira Sans" panose="020B0503050000020004" pitchFamily="34" charset="0"/>
              </a:defRPr>
            </a:lvl4pPr>
            <a:lvl5pPr>
              <a:buClr>
                <a:schemeClr val="accent2"/>
              </a:buClr>
              <a:defRPr sz="1600">
                <a:solidFill>
                  <a:schemeClr val="tx1"/>
                </a:solidFill>
                <a:latin typeface="Fira Sans" panose="020B0503050000020004" pitchFamily="34" charset="0"/>
              </a:defRPr>
            </a:lvl5pPr>
          </a:lstStyle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24" name="Right Triangle 23">
            <a:extLst>
              <a:ext uri="{FF2B5EF4-FFF2-40B4-BE49-F238E27FC236}">
                <a16:creationId xmlns:a16="http://schemas.microsoft.com/office/drawing/2014/main" id="{BD6ACE60-499D-41AB-89C4-D537D7C3D22A}"/>
              </a:ext>
            </a:extLst>
          </p:cNvPr>
          <p:cNvSpPr/>
          <p:nvPr userDrawn="1"/>
        </p:nvSpPr>
        <p:spPr>
          <a:xfrm flipH="1" flipV="1">
            <a:off x="1839686" y="-6"/>
            <a:ext cx="10352314" cy="5638806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>
              <a:latin typeface="Fira Sans" panose="020B0503050000020004" pitchFamily="34" charset="0"/>
            </a:endParaRPr>
          </a:p>
        </p:txBody>
      </p:sp>
      <p:sp>
        <p:nvSpPr>
          <p:cNvPr id="25" name="Parallelogram 24">
            <a:extLst>
              <a:ext uri="{FF2B5EF4-FFF2-40B4-BE49-F238E27FC236}">
                <a16:creationId xmlns:a16="http://schemas.microsoft.com/office/drawing/2014/main" id="{18C08F43-D42B-4CF1-912F-BC83D72AB415}"/>
              </a:ext>
            </a:extLst>
          </p:cNvPr>
          <p:cNvSpPr/>
          <p:nvPr userDrawn="1"/>
        </p:nvSpPr>
        <p:spPr>
          <a:xfrm flipH="1">
            <a:off x="2978150" y="-5"/>
            <a:ext cx="4121150" cy="1308105"/>
          </a:xfrm>
          <a:prstGeom prst="parallelogram">
            <a:avLst>
              <a:gd name="adj" fmla="val 18638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GB" noProof="0">
              <a:latin typeface="Fira Sans" panose="020B0503050000020004" pitchFamily="34" charset="0"/>
            </a:endParaRP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411C731-2333-41B0-927A-0A48EEC79964}"/>
              </a:ext>
            </a:extLst>
          </p:cNvPr>
          <p:cNvCxnSpPr>
            <a:cxnSpLocks/>
          </p:cNvCxnSpPr>
          <p:nvPr userDrawn="1"/>
        </p:nvCxnSpPr>
        <p:spPr>
          <a:xfrm flipV="1">
            <a:off x="6375400" y="5047077"/>
            <a:ext cx="1524574" cy="1803400"/>
          </a:xfrm>
          <a:prstGeom prst="line">
            <a:avLst/>
          </a:prstGeom>
          <a:ln>
            <a:solidFill>
              <a:srgbClr val="EAB2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 title="Subtitle">
            <a:extLst>
              <a:ext uri="{FF2B5EF4-FFF2-40B4-BE49-F238E27FC236}">
                <a16:creationId xmlns:a16="http://schemas.microsoft.com/office/drawing/2014/main" id="{D71EE635-EA0C-4139-8160-AE1EAD13AAEB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531379" y="2563477"/>
            <a:ext cx="7342631" cy="60889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2000" spc="300">
                <a:solidFill>
                  <a:schemeClr val="accent6"/>
                </a:solidFill>
                <a:latin typeface="Fira Sans" panose="020B05030500000200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n-GB" noProof="0"/>
              <a:t>CLICK TO SUBTITLE STYLE</a:t>
            </a:r>
          </a:p>
        </p:txBody>
      </p:sp>
      <p:sp>
        <p:nvSpPr>
          <p:cNvPr id="2" name="Title 1" title="Title ">
            <a:extLst>
              <a:ext uri="{FF2B5EF4-FFF2-40B4-BE49-F238E27FC236}">
                <a16:creationId xmlns:a16="http://schemas.microsoft.com/office/drawing/2014/main" id="{20237B57-91C6-4F8B-8AA0-18FA50B0FD1D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531378" y="1308484"/>
            <a:ext cx="7342622" cy="1215566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>
              <a:defRPr sz="4400" b="1">
                <a:solidFill>
                  <a:schemeClr val="accent1"/>
                </a:solidFill>
                <a:latin typeface="Fira Sans" panose="020B0503050000020004" pitchFamily="34" charset="0"/>
              </a:defRPr>
            </a:lvl1pPr>
          </a:lstStyle>
          <a:p>
            <a:pPr rtl="0"/>
            <a:r>
              <a:rPr lang="en-GB" noProof="0" dirty="0"/>
              <a:t>Click to Edit </a:t>
            </a:r>
            <a:br>
              <a:rPr lang="en-GB" noProof="0" dirty="0"/>
            </a:br>
            <a:r>
              <a:rPr lang="en-GB" noProof="0" dirty="0"/>
              <a:t>Master Title Style 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FE1FADFB-0A3D-40F7-9B40-368DECD971E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604000" y="0"/>
            <a:ext cx="5588000" cy="6872249"/>
          </a:xfrm>
          <a:custGeom>
            <a:avLst/>
            <a:gdLst>
              <a:gd name="connsiteX0" fmla="*/ 3876237 w 5588000"/>
              <a:gd name="connsiteY0" fmla="*/ 5431883 h 6872249"/>
              <a:gd name="connsiteX1" fmla="*/ 4953000 w 5588000"/>
              <a:gd name="connsiteY1" fmla="*/ 5431883 h 6872249"/>
              <a:gd name="connsiteX2" fmla="*/ 3769163 w 5588000"/>
              <a:gd name="connsiteY2" fmla="*/ 6872249 h 6872249"/>
              <a:gd name="connsiteX3" fmla="*/ 2692400 w 5588000"/>
              <a:gd name="connsiteY3" fmla="*/ 6872249 h 6872249"/>
              <a:gd name="connsiteX4" fmla="*/ 2479230 w 5588000"/>
              <a:gd name="connsiteY4" fmla="*/ 2870200 h 6872249"/>
              <a:gd name="connsiteX5" fmla="*/ 3175000 w 5588000"/>
              <a:gd name="connsiteY5" fmla="*/ 2870200 h 6872249"/>
              <a:gd name="connsiteX6" fmla="*/ 1965770 w 5588000"/>
              <a:gd name="connsiteY6" fmla="*/ 4310566 h 6872249"/>
              <a:gd name="connsiteX7" fmla="*/ 1270000 w 5588000"/>
              <a:gd name="connsiteY7" fmla="*/ 4310566 h 6872249"/>
              <a:gd name="connsiteX8" fmla="*/ 5575300 w 5588000"/>
              <a:gd name="connsiteY8" fmla="*/ 139700 h 6872249"/>
              <a:gd name="connsiteX9" fmla="*/ 5575300 w 5588000"/>
              <a:gd name="connsiteY9" fmla="*/ 3238583 h 6872249"/>
              <a:gd name="connsiteX10" fmla="*/ 2571663 w 5588000"/>
              <a:gd name="connsiteY10" fmla="*/ 6858000 h 6872249"/>
              <a:gd name="connsiteX11" fmla="*/ 0 w 5588000"/>
              <a:gd name="connsiteY11" fmla="*/ 6858000 h 6872249"/>
              <a:gd name="connsiteX12" fmla="*/ 4256761 w 5588000"/>
              <a:gd name="connsiteY12" fmla="*/ 0 h 6872249"/>
              <a:gd name="connsiteX13" fmla="*/ 5588000 w 5588000"/>
              <a:gd name="connsiteY13" fmla="*/ 0 h 6872249"/>
              <a:gd name="connsiteX14" fmla="*/ 3274339 w 5588000"/>
              <a:gd name="connsiteY14" fmla="*/ 2755900 h 6872249"/>
              <a:gd name="connsiteX15" fmla="*/ 1943100 w 5588000"/>
              <a:gd name="connsiteY15" fmla="*/ 2755900 h 6872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588000" h="6872249">
                <a:moveTo>
                  <a:pt x="3876237" y="5431883"/>
                </a:moveTo>
                <a:lnTo>
                  <a:pt x="4953000" y="5431883"/>
                </a:lnTo>
                <a:lnTo>
                  <a:pt x="3769163" y="6872249"/>
                </a:lnTo>
                <a:lnTo>
                  <a:pt x="2692400" y="6872249"/>
                </a:lnTo>
                <a:close/>
                <a:moveTo>
                  <a:pt x="2479230" y="2870200"/>
                </a:moveTo>
                <a:lnTo>
                  <a:pt x="3175000" y="2870200"/>
                </a:lnTo>
                <a:lnTo>
                  <a:pt x="1965770" y="4310566"/>
                </a:lnTo>
                <a:lnTo>
                  <a:pt x="1270000" y="4310566"/>
                </a:lnTo>
                <a:close/>
                <a:moveTo>
                  <a:pt x="5575300" y="139700"/>
                </a:moveTo>
                <a:lnTo>
                  <a:pt x="5575300" y="3238583"/>
                </a:lnTo>
                <a:lnTo>
                  <a:pt x="2571663" y="6858000"/>
                </a:lnTo>
                <a:lnTo>
                  <a:pt x="0" y="6858000"/>
                </a:lnTo>
                <a:close/>
                <a:moveTo>
                  <a:pt x="4256761" y="0"/>
                </a:moveTo>
                <a:lnTo>
                  <a:pt x="5588000" y="0"/>
                </a:lnTo>
                <a:lnTo>
                  <a:pt x="3274339" y="2755900"/>
                </a:lnTo>
                <a:lnTo>
                  <a:pt x="1943100" y="27559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>
                <a:solidFill>
                  <a:schemeClr val="tx1"/>
                </a:solidFill>
                <a:latin typeface="Fira Sans" panose="020B0503050000020004" pitchFamily="34" charset="0"/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DB14A5-A767-774C-85B8-68EF914689F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>
            <a:lvl1pPr>
              <a:defRPr>
                <a:latin typeface="Fira Sans" panose="020B0503050000020004" pitchFamily="34" charset="0"/>
              </a:defRPr>
            </a:lvl1pPr>
          </a:lstStyle>
          <a:p>
            <a:r>
              <a:rPr lang="en-GB"/>
              <a:t>Project 5: Water Management | 21.01.2020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B9B51B-EAA9-4B4D-A4F6-470CD95DAA7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>
            <a:lvl1pPr>
              <a:defRPr>
                <a:latin typeface="Fira Sans" panose="020B0503050000020004" pitchFamily="34" charset="0"/>
              </a:defRPr>
            </a:lvl1pPr>
          </a:lstStyle>
          <a:p>
            <a:fld id="{8699F50C-BE38-4BD0-BA84-9B090E1F2B9B}" type="slidenum">
              <a:rPr lang="en-GB" smtClean="0"/>
              <a:pPr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22305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415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ight Triangle 34">
            <a:extLst>
              <a:ext uri="{FF2B5EF4-FFF2-40B4-BE49-F238E27FC236}">
                <a16:creationId xmlns:a16="http://schemas.microsoft.com/office/drawing/2014/main" id="{805F1696-7D6B-4055-94C3-E4C179F63596}"/>
              </a:ext>
            </a:extLst>
          </p:cNvPr>
          <p:cNvSpPr/>
          <p:nvPr userDrawn="1"/>
        </p:nvSpPr>
        <p:spPr>
          <a:xfrm flipH="1" flipV="1">
            <a:off x="1839686" y="-6"/>
            <a:ext cx="10352314" cy="5638806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>
              <a:latin typeface="Fira Sans" panose="020B0503050000020004" pitchFamily="34" charset="0"/>
            </a:endParaRPr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8B9EC3A9-7039-403A-9414-429521308AE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70177" y="1435100"/>
            <a:ext cx="6021821" cy="5422900"/>
          </a:xfrm>
          <a:custGeom>
            <a:avLst/>
            <a:gdLst>
              <a:gd name="connsiteX0" fmla="*/ 6021821 w 6021821"/>
              <a:gd name="connsiteY0" fmla="*/ 0 h 5422900"/>
              <a:gd name="connsiteX1" fmla="*/ 6021821 w 6021821"/>
              <a:gd name="connsiteY1" fmla="*/ 5422900 h 5422900"/>
              <a:gd name="connsiteX2" fmla="*/ 0 w 6021821"/>
              <a:gd name="connsiteY2" fmla="*/ 5422900 h 542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21821" h="5422900">
                <a:moveTo>
                  <a:pt x="6021821" y="0"/>
                </a:moveTo>
                <a:lnTo>
                  <a:pt x="6021821" y="5422900"/>
                </a:lnTo>
                <a:lnTo>
                  <a:pt x="0" y="54229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rIns="365760" rtlCol="0" anchor="ctr">
            <a:noAutofit/>
          </a:bodyPr>
          <a:lstStyle>
            <a:lvl1pPr marL="0" indent="0" algn="r">
              <a:buNone/>
              <a:defRPr>
                <a:solidFill>
                  <a:schemeClr val="tx1"/>
                </a:solidFill>
                <a:latin typeface="Fira Sans" panose="020B0503050000020004" pitchFamily="34" charset="0"/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3" name="Content Placeholder 2" title="Bullet Points">
            <a:extLst>
              <a:ext uri="{FF2B5EF4-FFF2-40B4-BE49-F238E27FC236}">
                <a16:creationId xmlns:a16="http://schemas.microsoft.com/office/drawing/2014/main" id="{BFD7EA17-BE66-4636-9684-F9356258791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1378" y="3196915"/>
            <a:ext cx="4942829" cy="2958275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buClr>
                <a:schemeClr val="accent2"/>
              </a:buClr>
              <a:defRPr sz="2400">
                <a:solidFill>
                  <a:schemeClr val="tx1"/>
                </a:solidFill>
                <a:latin typeface="Fira Sans" panose="020B0503050000020004" pitchFamily="34" charset="0"/>
              </a:defRPr>
            </a:lvl1pPr>
            <a:lvl2pPr>
              <a:buClr>
                <a:schemeClr val="accent2"/>
              </a:buClr>
              <a:defRPr sz="2000">
                <a:solidFill>
                  <a:schemeClr val="tx1"/>
                </a:solidFill>
                <a:latin typeface="Fira Sans" panose="020B0503050000020004" pitchFamily="34" charset="0"/>
              </a:defRPr>
            </a:lvl2pPr>
            <a:lvl3pPr>
              <a:buClr>
                <a:schemeClr val="accent2"/>
              </a:buClr>
              <a:defRPr sz="1800">
                <a:solidFill>
                  <a:schemeClr val="tx1"/>
                </a:solidFill>
                <a:latin typeface="Fira Sans" panose="020B0503050000020004" pitchFamily="34" charset="0"/>
              </a:defRPr>
            </a:lvl3pPr>
            <a:lvl4pPr>
              <a:buClr>
                <a:schemeClr val="accent2"/>
              </a:buClr>
              <a:defRPr sz="1600">
                <a:solidFill>
                  <a:schemeClr val="tx1"/>
                </a:solidFill>
                <a:latin typeface="Fira Sans" panose="020B0503050000020004" pitchFamily="34" charset="0"/>
              </a:defRPr>
            </a:lvl4pPr>
            <a:lvl5pPr>
              <a:buClr>
                <a:schemeClr val="accent2"/>
              </a:buClr>
              <a:defRPr sz="1600">
                <a:solidFill>
                  <a:schemeClr val="tx1"/>
                </a:solidFill>
                <a:latin typeface="Fira Sans" panose="020B0503050000020004" pitchFamily="34" charset="0"/>
              </a:defRPr>
            </a:lvl5pPr>
          </a:lstStyle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25" name="Parallelogram 24">
            <a:extLst>
              <a:ext uri="{FF2B5EF4-FFF2-40B4-BE49-F238E27FC236}">
                <a16:creationId xmlns:a16="http://schemas.microsoft.com/office/drawing/2014/main" id="{18C08F43-D42B-4CF1-912F-BC83D72AB415}"/>
              </a:ext>
            </a:extLst>
          </p:cNvPr>
          <p:cNvSpPr/>
          <p:nvPr userDrawn="1"/>
        </p:nvSpPr>
        <p:spPr>
          <a:xfrm flipH="1">
            <a:off x="2978150" y="-5"/>
            <a:ext cx="4121150" cy="1308105"/>
          </a:xfrm>
          <a:prstGeom prst="parallelogram">
            <a:avLst>
              <a:gd name="adj" fmla="val 18638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GB" noProof="0">
              <a:latin typeface="Fira Sans" panose="020B0503050000020004" pitchFamily="34" charset="0"/>
            </a:endParaRP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411C731-2333-41B0-927A-0A48EEC79964}"/>
              </a:ext>
            </a:extLst>
          </p:cNvPr>
          <p:cNvCxnSpPr>
            <a:cxnSpLocks/>
          </p:cNvCxnSpPr>
          <p:nvPr userDrawn="1"/>
        </p:nvCxnSpPr>
        <p:spPr>
          <a:xfrm flipV="1">
            <a:off x="10352314" y="1185452"/>
            <a:ext cx="1839685" cy="1633948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 title="Subtitle">
            <a:extLst>
              <a:ext uri="{FF2B5EF4-FFF2-40B4-BE49-F238E27FC236}">
                <a16:creationId xmlns:a16="http://schemas.microsoft.com/office/drawing/2014/main" id="{D71EE635-EA0C-4139-8160-AE1EAD13AAEB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531379" y="2563477"/>
            <a:ext cx="7342621" cy="60889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2000" spc="300">
                <a:solidFill>
                  <a:schemeClr val="accent6"/>
                </a:solidFill>
                <a:latin typeface="Fira Sans" panose="020B05030500000200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n-GB" noProof="0"/>
              <a:t>CLICK TO SUBTITLE STYLE</a:t>
            </a:r>
          </a:p>
        </p:txBody>
      </p:sp>
      <p:sp>
        <p:nvSpPr>
          <p:cNvPr id="19" name="Title 1" title="Title ">
            <a:extLst>
              <a:ext uri="{FF2B5EF4-FFF2-40B4-BE49-F238E27FC236}">
                <a16:creationId xmlns:a16="http://schemas.microsoft.com/office/drawing/2014/main" id="{2DB9D671-9FC8-4306-96B7-D9D585694B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1378" y="1308484"/>
            <a:ext cx="7342622" cy="1215566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>
              <a:defRPr sz="4400" b="1">
                <a:solidFill>
                  <a:schemeClr val="accent1"/>
                </a:solidFill>
                <a:latin typeface="Fira Sans" panose="020B0503050000020004" pitchFamily="34" charset="0"/>
              </a:defRPr>
            </a:lvl1pPr>
          </a:lstStyle>
          <a:p>
            <a:pPr rtl="0"/>
            <a:r>
              <a:rPr lang="en-GB" noProof="0"/>
              <a:t>Click to Edit </a:t>
            </a:r>
            <a:br>
              <a:rPr lang="en-GB" noProof="0"/>
            </a:br>
            <a:r>
              <a:rPr lang="en-GB" noProof="0"/>
              <a:t>Master Title Style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E55A0B9-F639-8643-9C4D-B93B8EE21A7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 rtlCol="0"/>
          <a:lstStyle>
            <a:lvl1pPr>
              <a:defRPr>
                <a:latin typeface="Fira Sans" panose="020B0503050000020004" pitchFamily="34" charset="0"/>
              </a:defRPr>
            </a:lvl1pPr>
          </a:lstStyle>
          <a:p>
            <a:r>
              <a:rPr lang="en-GB"/>
              <a:t>Project 5: Water Management | 21.01.2020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C29282-8AC7-494D-9A8E-A26C7F69948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>
            <a:lvl1pPr>
              <a:defRPr>
                <a:latin typeface="Fira Sans" panose="020B0503050000020004" pitchFamily="34" charset="0"/>
              </a:defRPr>
            </a:lvl1pPr>
          </a:lstStyle>
          <a:p>
            <a:fld id="{8699F50C-BE38-4BD0-BA84-9B090E1F2B9B}" type="slidenum">
              <a:rPr lang="en-GB" smtClean="0"/>
              <a:pPr/>
              <a:t>‹Nr.›</a:t>
            </a:fld>
            <a:endParaRPr lang="en-GB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230E53E3-D00E-014C-8DE4-4AC24426DCA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50824" y="121827"/>
            <a:ext cx="2115990" cy="572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1109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415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ion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1AF1CF9-9F46-4541-8FF1-B9C53244EE1A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9247" y="3633967"/>
            <a:ext cx="1912619" cy="157298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B0E1BA4-80FE-4826-BA2F-083C3A5BB7F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6" name="Diagonal Stripe 25">
              <a:extLst>
                <a:ext uri="{FF2B5EF4-FFF2-40B4-BE49-F238E27FC236}">
                  <a16:creationId xmlns:a16="http://schemas.microsoft.com/office/drawing/2014/main" id="{0697993E-CD44-40B9-805C-77BC608618A7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GB" noProof="0">
                <a:solidFill>
                  <a:schemeClr val="tx1"/>
                </a:solidFill>
                <a:latin typeface="Fira Sans" panose="020B0503050000020004" pitchFamily="34" charset="0"/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DBD869A-51AE-4AC9-A3E0-38E8C732B1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DE18C3B6-28E6-4BBC-B634-F81DE5A9D13C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GB" noProof="0">
                <a:latin typeface="Fira Sans" panose="020B0503050000020004" pitchFamily="34" charset="0"/>
              </a:endParaRPr>
            </a:p>
          </p:txBody>
        </p:sp>
      </p:grp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B2E19FBD-2379-4B3B-910D-F51E007CB63F}"/>
              </a:ext>
            </a:extLst>
          </p:cNvPr>
          <p:cNvSpPr>
            <a:spLocks noGrp="1"/>
          </p:cNvSpPr>
          <p:nvPr userDrawn="1">
            <p:ph type="body" idx="1" hasCustomPrompt="1"/>
          </p:nvPr>
        </p:nvSpPr>
        <p:spPr>
          <a:xfrm>
            <a:off x="520698" y="2104888"/>
            <a:ext cx="5475290" cy="781188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800" b="1">
                <a:solidFill>
                  <a:schemeClr val="tx1"/>
                </a:solidFill>
                <a:latin typeface="Fira Sans" panose="020B05030500000200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Edit Master text styles</a:t>
            </a:r>
          </a:p>
        </p:txBody>
      </p:sp>
      <p:sp>
        <p:nvSpPr>
          <p:cNvPr id="18" name="Content Placeholder 3" title="Bullet Points">
            <a:extLst>
              <a:ext uri="{FF2B5EF4-FFF2-40B4-BE49-F238E27FC236}">
                <a16:creationId xmlns:a16="http://schemas.microsoft.com/office/drawing/2014/main" id="{8715E757-6584-4841-8154-C92E70E0CD6B}"/>
              </a:ext>
            </a:extLst>
          </p:cNvPr>
          <p:cNvSpPr>
            <a:spLocks noGrp="1"/>
          </p:cNvSpPr>
          <p:nvPr userDrawn="1">
            <p:ph sz="half" idx="13" hasCustomPrompt="1"/>
          </p:nvPr>
        </p:nvSpPr>
        <p:spPr>
          <a:xfrm>
            <a:off x="520698" y="2886076"/>
            <a:ext cx="5475290" cy="3232149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defRPr lang="en-US" dirty="0">
                <a:solidFill>
                  <a:schemeClr val="tx1"/>
                </a:solidFill>
                <a:latin typeface="Fira Sans" panose="020B0503050000020004" pitchFamily="34" charset="0"/>
              </a:defRPr>
            </a:lvl1pPr>
            <a:lvl2pPr>
              <a:defRPr lang="en-US" dirty="0">
                <a:solidFill>
                  <a:schemeClr val="tx1"/>
                </a:solidFill>
                <a:latin typeface="Fira Sans" panose="020B0503050000020004" pitchFamily="34" charset="0"/>
              </a:defRPr>
            </a:lvl2pPr>
            <a:lvl3pPr>
              <a:defRPr lang="en-US" dirty="0">
                <a:solidFill>
                  <a:schemeClr val="tx1"/>
                </a:solidFill>
                <a:latin typeface="Fira Sans" panose="020B0503050000020004" pitchFamily="34" charset="0"/>
              </a:defRPr>
            </a:lvl3pPr>
            <a:lvl4pPr>
              <a:defRPr lang="en-US" dirty="0">
                <a:solidFill>
                  <a:schemeClr val="tx1"/>
                </a:solidFill>
                <a:latin typeface="Fira Sans" panose="020B0503050000020004" pitchFamily="34" charset="0"/>
              </a:defRPr>
            </a:lvl4pPr>
            <a:lvl5pPr>
              <a:defRPr lang="en-IN" dirty="0">
                <a:solidFill>
                  <a:schemeClr val="tx1"/>
                </a:solidFill>
                <a:latin typeface="Fira Sans" panose="020B0503050000020004" pitchFamily="34" charset="0"/>
              </a:defRPr>
            </a:lvl5pPr>
          </a:lstStyle>
          <a:p>
            <a:pPr lvl="0" rtl="0">
              <a:buClr>
                <a:schemeClr val="accent2"/>
              </a:buClr>
            </a:pPr>
            <a:r>
              <a:rPr lang="en-GB" noProof="0"/>
              <a:t>Edit Master text styles</a:t>
            </a:r>
          </a:p>
          <a:p>
            <a:pPr lvl="1" rtl="0">
              <a:buClr>
                <a:schemeClr val="accent2"/>
              </a:buClr>
            </a:pPr>
            <a:r>
              <a:rPr lang="en-GB" noProof="0"/>
              <a:t>Second level</a:t>
            </a:r>
          </a:p>
          <a:p>
            <a:pPr lvl="2" rtl="0">
              <a:buClr>
                <a:schemeClr val="accent2"/>
              </a:buClr>
            </a:pPr>
            <a:r>
              <a:rPr lang="en-GB" noProof="0"/>
              <a:t>Third level</a:t>
            </a:r>
          </a:p>
          <a:p>
            <a:pPr lvl="3" rtl="0">
              <a:buClr>
                <a:schemeClr val="accent2"/>
              </a:buClr>
            </a:pPr>
            <a:r>
              <a:rPr lang="en-GB" noProof="0"/>
              <a:t>Fourth level</a:t>
            </a:r>
          </a:p>
          <a:p>
            <a:pPr lvl="4" rtl="0">
              <a:buClr>
                <a:schemeClr val="accent2"/>
              </a:buClr>
            </a:pPr>
            <a:r>
              <a:rPr lang="en-GB" noProof="0"/>
              <a:t>Fifth level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47CDC5A2-8836-4ED3-8E78-18C24853D882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186713" y="2104888"/>
            <a:ext cx="5475600" cy="781188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>
              <a:lnSpc>
                <a:spcPct val="100000"/>
              </a:lnSpc>
              <a:buNone/>
              <a:defRPr sz="2800" b="1">
                <a:solidFill>
                  <a:schemeClr val="tx1"/>
                </a:solidFill>
                <a:latin typeface="Fira Sans" panose="020B05030500000200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Edit Master text styles</a:t>
            </a:r>
          </a:p>
        </p:txBody>
      </p:sp>
      <p:sp>
        <p:nvSpPr>
          <p:cNvPr id="20" name="Content Placeholder 5" title="Bullet Points">
            <a:extLst>
              <a:ext uri="{FF2B5EF4-FFF2-40B4-BE49-F238E27FC236}">
                <a16:creationId xmlns:a16="http://schemas.microsoft.com/office/drawing/2014/main" id="{D957FBD7-2C3C-4DD1-954F-DF1E007BE590}"/>
              </a:ext>
            </a:extLst>
          </p:cNvPr>
          <p:cNvSpPr>
            <a:spLocks noGrp="1"/>
          </p:cNvSpPr>
          <p:nvPr userDrawn="1">
            <p:ph sz="quarter" idx="15" hasCustomPrompt="1"/>
          </p:nvPr>
        </p:nvSpPr>
        <p:spPr>
          <a:xfrm>
            <a:off x="6186713" y="2886076"/>
            <a:ext cx="5475600" cy="3232149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defRPr lang="en-US" dirty="0">
                <a:solidFill>
                  <a:schemeClr val="tx1"/>
                </a:solidFill>
                <a:latin typeface="Fira Sans" panose="020B0503050000020004" pitchFamily="34" charset="0"/>
              </a:defRPr>
            </a:lvl1pPr>
            <a:lvl2pPr>
              <a:defRPr lang="en-US" dirty="0">
                <a:solidFill>
                  <a:schemeClr val="tx1"/>
                </a:solidFill>
                <a:latin typeface="Fira Sans" panose="020B0503050000020004" pitchFamily="34" charset="0"/>
              </a:defRPr>
            </a:lvl2pPr>
            <a:lvl3pPr>
              <a:defRPr lang="en-US" dirty="0">
                <a:solidFill>
                  <a:schemeClr val="tx1"/>
                </a:solidFill>
                <a:latin typeface="Fira Sans" panose="020B0503050000020004" pitchFamily="34" charset="0"/>
              </a:defRPr>
            </a:lvl3pPr>
            <a:lvl4pPr>
              <a:defRPr lang="en-US" dirty="0">
                <a:solidFill>
                  <a:schemeClr val="tx1"/>
                </a:solidFill>
                <a:latin typeface="Fira Sans" panose="020B0503050000020004" pitchFamily="34" charset="0"/>
              </a:defRPr>
            </a:lvl4pPr>
            <a:lvl5pPr>
              <a:defRPr lang="en-IN" dirty="0">
                <a:solidFill>
                  <a:schemeClr val="tx1"/>
                </a:solidFill>
                <a:latin typeface="Fira Sans" panose="020B0503050000020004" pitchFamily="34" charset="0"/>
              </a:defRPr>
            </a:lvl5pPr>
          </a:lstStyle>
          <a:p>
            <a:pPr lvl="0" rtl="0">
              <a:buClr>
                <a:schemeClr val="accent2"/>
              </a:buClr>
            </a:pPr>
            <a:r>
              <a:rPr lang="en-GB" noProof="0"/>
              <a:t>Edit Master text styles</a:t>
            </a:r>
          </a:p>
          <a:p>
            <a:pPr lvl="1" rtl="0">
              <a:buClr>
                <a:schemeClr val="accent2"/>
              </a:buClr>
            </a:pPr>
            <a:r>
              <a:rPr lang="en-GB" noProof="0"/>
              <a:t>Second level</a:t>
            </a:r>
          </a:p>
          <a:p>
            <a:pPr lvl="2" rtl="0">
              <a:buClr>
                <a:schemeClr val="accent2"/>
              </a:buClr>
            </a:pPr>
            <a:r>
              <a:rPr lang="en-GB" noProof="0"/>
              <a:t>Third level</a:t>
            </a:r>
          </a:p>
          <a:p>
            <a:pPr lvl="3" rtl="0">
              <a:buClr>
                <a:schemeClr val="accent2"/>
              </a:buClr>
            </a:pPr>
            <a:r>
              <a:rPr lang="en-GB" noProof="0"/>
              <a:t>Fourth level</a:t>
            </a:r>
          </a:p>
          <a:p>
            <a:pPr lvl="4" rtl="0">
              <a:buClr>
                <a:schemeClr val="accent2"/>
              </a:buClr>
            </a:pPr>
            <a:r>
              <a:rPr lang="en-GB" noProof="0"/>
              <a:t>Fifth level</a:t>
            </a:r>
          </a:p>
        </p:txBody>
      </p:sp>
      <p:sp>
        <p:nvSpPr>
          <p:cNvPr id="24" name="Text Placeholder 4" title="Subtitle">
            <a:extLst>
              <a:ext uri="{FF2B5EF4-FFF2-40B4-BE49-F238E27FC236}">
                <a16:creationId xmlns:a16="http://schemas.microsoft.com/office/drawing/2014/main" id="{77DB65FF-A89E-4562-8251-2BB63EFDD28E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20493" y="1376932"/>
            <a:ext cx="7368596" cy="60889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2000" spc="300">
                <a:solidFill>
                  <a:schemeClr val="accent6"/>
                </a:solidFill>
                <a:latin typeface="Fira Sans" panose="020B05030500000200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n-GB" noProof="0"/>
              <a:t>CLICK TO SUBTITLE STYLE</a:t>
            </a:r>
          </a:p>
        </p:txBody>
      </p:sp>
      <p:sp>
        <p:nvSpPr>
          <p:cNvPr id="36" name="Parallelogram 35">
            <a:extLst>
              <a:ext uri="{FF2B5EF4-FFF2-40B4-BE49-F238E27FC236}">
                <a16:creationId xmlns:a16="http://schemas.microsoft.com/office/drawing/2014/main" id="{4EBB76E7-943E-4038-B700-114F66FBC60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rtl="0"/>
            <a:endParaRPr lang="en-GB" noProof="0">
              <a:latin typeface="Fira Sans" panose="020B0503050000020004" pitchFamily="34" charset="0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3E79E9C-D961-6E47-A5C6-57689BAFF24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>
            <a:lvl1pPr algn="l">
              <a:defRPr>
                <a:latin typeface="Fira Sans" panose="020B0503050000020004" pitchFamily="34" charset="0"/>
              </a:defRPr>
            </a:lvl1pPr>
          </a:lstStyle>
          <a:p>
            <a:r>
              <a:rPr lang="en-GB"/>
              <a:t>Project 5: Water Management | 21.01.2020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8BE157-60F2-194D-8C13-4AE120FC9ED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 rtlCol="0"/>
          <a:lstStyle>
            <a:lvl1pPr>
              <a:defRPr>
                <a:latin typeface="Fira Sans" panose="020B0503050000020004" pitchFamily="34" charset="0"/>
              </a:defRPr>
            </a:lvl1pPr>
          </a:lstStyle>
          <a:p>
            <a:fld id="{8699F50C-BE38-4BD0-BA84-9B090E1F2B9B}" type="slidenum">
              <a:rPr lang="en-GB" smtClean="0"/>
              <a:pPr/>
              <a:t>‹Nr.›</a:t>
            </a:fld>
            <a:endParaRPr lang="en-GB"/>
          </a:p>
        </p:txBody>
      </p:sp>
      <p:sp>
        <p:nvSpPr>
          <p:cNvPr id="27" name="Title 1" title="Title ">
            <a:extLst>
              <a:ext uri="{FF2B5EF4-FFF2-40B4-BE49-F238E27FC236}">
                <a16:creationId xmlns:a16="http://schemas.microsoft.com/office/drawing/2014/main" id="{C3CC34F4-862A-42E7-B2FA-7B511CC2E879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rtlCol="0" anchor="b">
            <a:normAutofit/>
          </a:bodyPr>
          <a:lstStyle>
            <a:lvl1pPr>
              <a:defRPr sz="4400" b="1">
                <a:solidFill>
                  <a:schemeClr val="accent1"/>
                </a:solidFill>
                <a:latin typeface="Fira Sans" panose="020B0503050000020004" pitchFamily="34" charset="0"/>
              </a:defRPr>
            </a:lvl1pPr>
          </a:lstStyle>
          <a:p>
            <a:pPr rtl="0"/>
            <a:r>
              <a:rPr lang="en-GB" noProof="0"/>
              <a:t>Click to Edit Master Title Style </a:t>
            </a: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B2A738BA-F065-5C4E-B0A4-685C76A871B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50824" y="121827"/>
            <a:ext cx="2115990" cy="572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5402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5806E656-313A-47B1-B381-D004200F7A01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9" name="Diagonal Stripe 28">
              <a:extLst>
                <a:ext uri="{FF2B5EF4-FFF2-40B4-BE49-F238E27FC236}">
                  <a16:creationId xmlns:a16="http://schemas.microsoft.com/office/drawing/2014/main" id="{65F8E2DA-4BB4-4421-9172-A11AF38DFEF4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GB" noProof="0">
                <a:solidFill>
                  <a:schemeClr val="tx1"/>
                </a:solidFill>
                <a:latin typeface="Fira Sans" panose="020B0503050000020004" pitchFamily="34" charset="0"/>
              </a:endParaRP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6EDB47F2-B6A7-40B4-8A2C-06719F75C08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Parallelogram 30">
              <a:extLst>
                <a:ext uri="{FF2B5EF4-FFF2-40B4-BE49-F238E27FC236}">
                  <a16:creationId xmlns:a16="http://schemas.microsoft.com/office/drawing/2014/main" id="{B188E7A9-2351-4B68-98B8-10099CB39CD2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GB" noProof="0">
                <a:latin typeface="Fira Sans" panose="020B0503050000020004" pitchFamily="34" charset="0"/>
              </a:endParaRPr>
            </a:p>
          </p:txBody>
        </p:sp>
      </p:grpSp>
      <p:sp>
        <p:nvSpPr>
          <p:cNvPr id="33" name="Parallelogram 32">
            <a:extLst>
              <a:ext uri="{FF2B5EF4-FFF2-40B4-BE49-F238E27FC236}">
                <a16:creationId xmlns:a16="http://schemas.microsoft.com/office/drawing/2014/main" id="{F088C182-BF10-45B2-B159-7702E00D31D4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rtl="0"/>
            <a:endParaRPr lang="en-GB" noProof="0">
              <a:latin typeface="Fira Sans" panose="020B0503050000020004" pitchFamily="34" charset="0"/>
            </a:endParaRPr>
          </a:p>
        </p:txBody>
      </p:sp>
      <p:sp>
        <p:nvSpPr>
          <p:cNvPr id="34" name="Text Placeholder 4" title="Subtitle">
            <a:extLst>
              <a:ext uri="{FF2B5EF4-FFF2-40B4-BE49-F238E27FC236}">
                <a16:creationId xmlns:a16="http://schemas.microsoft.com/office/drawing/2014/main" id="{FB561B16-2788-452A-B7AF-A482256DCDF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0493" y="1376932"/>
            <a:ext cx="7368596" cy="60889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2000" spc="300">
                <a:solidFill>
                  <a:schemeClr val="accent6"/>
                </a:solidFill>
                <a:latin typeface="Fira Sans" panose="020B05030500000200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n-GB" noProof="0"/>
              <a:t>CLICK TO SUBTITLE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6990C03-1647-2044-B335-6F5F19E4E5F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>
            <a:lvl1pPr>
              <a:defRPr>
                <a:latin typeface="Fira Sans" panose="020B0503050000020004" pitchFamily="34" charset="0"/>
              </a:defRPr>
            </a:lvl1pPr>
          </a:lstStyle>
          <a:p>
            <a:r>
              <a:rPr lang="en-GB"/>
              <a:t>Project 5: Water Management | 21.01.2020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03A7CC-E6DC-1544-BE55-15EC1718B77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 rtlCol="0"/>
          <a:lstStyle>
            <a:lvl1pPr>
              <a:defRPr>
                <a:latin typeface="Fira Sans" panose="020B0503050000020004" pitchFamily="34" charset="0"/>
              </a:defRPr>
            </a:lvl1pPr>
          </a:lstStyle>
          <a:p>
            <a:fld id="{8699F50C-BE38-4BD0-BA84-9B090E1F2B9B}" type="slidenum">
              <a:rPr lang="en-GB" smtClean="0"/>
              <a:pPr/>
              <a:t>‹Nr.›</a:t>
            </a:fld>
            <a:endParaRPr lang="en-GB"/>
          </a:p>
        </p:txBody>
      </p:sp>
      <p:sp>
        <p:nvSpPr>
          <p:cNvPr id="17" name="Title 1" title="Title ">
            <a:extLst>
              <a:ext uri="{FF2B5EF4-FFF2-40B4-BE49-F238E27FC236}">
                <a16:creationId xmlns:a16="http://schemas.microsoft.com/office/drawing/2014/main" id="{BDEC780E-6412-1344-A62E-6B84E9CCB67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rtlCol="0" anchor="b">
            <a:normAutofit/>
          </a:bodyPr>
          <a:lstStyle>
            <a:lvl1pPr>
              <a:defRPr sz="4400" b="1">
                <a:solidFill>
                  <a:schemeClr val="accent1"/>
                </a:solidFill>
                <a:latin typeface="Fira Sans" panose="020B0503050000020004" pitchFamily="34" charset="0"/>
              </a:defRPr>
            </a:lvl1pPr>
          </a:lstStyle>
          <a:p>
            <a:pPr rtl="0"/>
            <a:r>
              <a:rPr lang="en-GB" noProof="0"/>
              <a:t>Click to Edit Master Title Style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82AC85-33B6-2B49-8BF4-08414444375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31814" y="2005762"/>
            <a:ext cx="5225764" cy="4083888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2400">
                <a:solidFill>
                  <a:schemeClr val="tx1"/>
                </a:solidFill>
                <a:latin typeface="Fira Sans" panose="020B0503050000020004" pitchFamily="34" charset="0"/>
              </a:defRPr>
            </a:lvl1pPr>
            <a:lvl2pPr marL="457200" indent="0">
              <a:buNone/>
              <a:defRPr sz="2400">
                <a:solidFill>
                  <a:schemeClr val="bg1"/>
                </a:solidFill>
              </a:defRPr>
            </a:lvl2pPr>
            <a:lvl3pPr marL="914400" indent="0">
              <a:buNone/>
              <a:defRPr sz="2400">
                <a:solidFill>
                  <a:schemeClr val="bg1"/>
                </a:solidFill>
              </a:defRPr>
            </a:lvl3pPr>
            <a:lvl4pPr marL="1371600" indent="0">
              <a:buNone/>
              <a:defRPr sz="2400">
                <a:solidFill>
                  <a:schemeClr val="bg1"/>
                </a:solidFill>
              </a:defRPr>
            </a:lvl4pPr>
            <a:lvl5pPr marL="1828800" indent="0">
              <a:buNone/>
              <a:defRPr sz="24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GB" noProof="0"/>
              <a:t>Text here</a:t>
            </a:r>
          </a:p>
        </p:txBody>
      </p:sp>
      <p:sp>
        <p:nvSpPr>
          <p:cNvPr id="20" name="Chart Placeholder 2" title="Chart">
            <a:extLst>
              <a:ext uri="{FF2B5EF4-FFF2-40B4-BE49-F238E27FC236}">
                <a16:creationId xmlns:a16="http://schemas.microsoft.com/office/drawing/2014/main" id="{0EF0FD2A-B62A-4931-846D-2602DED26606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5796114" y="2005762"/>
            <a:ext cx="5719397" cy="4084470"/>
          </a:xfrm>
          <a:prstGeom prst="rect">
            <a:avLst/>
          </a:prstGeom>
        </p:spPr>
        <p:txBody>
          <a:bodyPr vert="horz" lIns="91420" tIns="45710" rIns="91420" bIns="45710" rtlCol="0">
            <a:noAutofit/>
          </a:bodyPr>
          <a:lstStyle>
            <a:lvl1pPr marL="0" indent="0" algn="ctr">
              <a:buNone/>
              <a:defRPr sz="2000" b="0" i="0">
                <a:solidFill>
                  <a:schemeClr val="tx1"/>
                </a:solidFill>
                <a:latin typeface="Fira Sans" panose="020B0503050000020004" pitchFamily="34" charset="0"/>
                <a:cs typeface="Fira Sans" panose="020B0503050000020004" pitchFamily="34" charset="0"/>
              </a:defRPr>
            </a:lvl1pPr>
          </a:lstStyle>
          <a:p>
            <a:pPr lvl="0" rtl="0"/>
            <a:r>
              <a:rPr lang="en-US" noProof="0"/>
              <a:t>Click icon to add chart</a:t>
            </a:r>
            <a:endParaRPr lang="en-GB" noProof="0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AAD5499E-01F5-1542-B735-5A3EA7BC3F7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50824" y="121827"/>
            <a:ext cx="2115990" cy="572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4770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able Placeholder 11" title="Table">
            <a:extLst>
              <a:ext uri="{FF2B5EF4-FFF2-40B4-BE49-F238E27FC236}">
                <a16:creationId xmlns:a16="http://schemas.microsoft.com/office/drawing/2014/main" id="{7CD3E31F-0AF8-4EB8-B6FA-BD95A2EDA63B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>
          <a:xfrm>
            <a:off x="531378" y="2664803"/>
            <a:ext cx="10993375" cy="3433180"/>
          </a:xfrm>
          <a:prstGeom prst="rect">
            <a:avLst/>
          </a:prstGeom>
        </p:spPr>
        <p:txBody>
          <a:bodyPr lIns="91420" tIns="45710" rIns="91420" bIns="45710" rtlCol="0">
            <a:noAutofit/>
          </a:bodyPr>
          <a:lstStyle>
            <a:lvl1pPr marL="0" indent="0" algn="ctr">
              <a:buNone/>
              <a:defRPr sz="2000" baseline="0">
                <a:solidFill>
                  <a:schemeClr val="tx1"/>
                </a:solidFill>
                <a:latin typeface="Fira Sans" panose="020B0503050000020004" pitchFamily="34" charset="0"/>
              </a:defRPr>
            </a:lvl1pPr>
          </a:lstStyle>
          <a:p>
            <a:pPr lvl="0" rtl="0"/>
            <a:r>
              <a:rPr lang="en-US" noProof="0"/>
              <a:t>Click icon to add table</a:t>
            </a:r>
            <a:endParaRPr lang="en-GB" noProof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6C8A74F-FDDF-48E8-AC2B-A5BD59D7D6A3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7" name="Diagonal Stripe 26">
              <a:extLst>
                <a:ext uri="{FF2B5EF4-FFF2-40B4-BE49-F238E27FC236}">
                  <a16:creationId xmlns:a16="http://schemas.microsoft.com/office/drawing/2014/main" id="{2D5247F3-E6EB-4003-B1FD-F6200F0738E5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GB" noProof="0">
                <a:solidFill>
                  <a:schemeClr val="tx1"/>
                </a:solidFill>
                <a:latin typeface="Fira Sans" panose="020B0503050000020004" pitchFamily="34" charset="0"/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9B7D995-9FB8-4461-8AAA-FA8B9A145B6B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Parallelogram 32">
              <a:extLst>
                <a:ext uri="{FF2B5EF4-FFF2-40B4-BE49-F238E27FC236}">
                  <a16:creationId xmlns:a16="http://schemas.microsoft.com/office/drawing/2014/main" id="{849B962F-68BC-4B89-B4D8-D862517534DF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GB" noProof="0">
                <a:latin typeface="Fira Sans" panose="020B0503050000020004" pitchFamily="34" charset="0"/>
              </a:endParaRPr>
            </a:p>
          </p:txBody>
        </p:sp>
      </p:grpSp>
      <p:sp>
        <p:nvSpPr>
          <p:cNvPr id="36" name="Parallelogram 35">
            <a:extLst>
              <a:ext uri="{FF2B5EF4-FFF2-40B4-BE49-F238E27FC236}">
                <a16:creationId xmlns:a16="http://schemas.microsoft.com/office/drawing/2014/main" id="{8006416B-866C-47E5-8480-109B40F9EAA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GB" noProof="0">
              <a:latin typeface="Fira Sans" panose="020B0503050000020004" pitchFamily="34" charset="0"/>
            </a:endParaRPr>
          </a:p>
        </p:txBody>
      </p:sp>
      <p:sp>
        <p:nvSpPr>
          <p:cNvPr id="37" name="Text Placeholder 4" title="Subtitle">
            <a:extLst>
              <a:ext uri="{FF2B5EF4-FFF2-40B4-BE49-F238E27FC236}">
                <a16:creationId xmlns:a16="http://schemas.microsoft.com/office/drawing/2014/main" id="{FE79FAE9-2A8C-46BA-8738-44CBCF7294A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0493" y="1376932"/>
            <a:ext cx="7368596" cy="60889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2000" spc="300">
                <a:solidFill>
                  <a:schemeClr val="accent6"/>
                </a:solidFill>
                <a:latin typeface="Fira Sans" panose="020B05030500000200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n-GB" noProof="0"/>
              <a:t>CLICK TO SUBTITLE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750A33E-CEFE-4D43-9554-513B01B1D3D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>
            <a:lvl1pPr>
              <a:defRPr>
                <a:latin typeface="Fira Sans" panose="020B0503050000020004" pitchFamily="34" charset="0"/>
              </a:defRPr>
            </a:lvl1pPr>
          </a:lstStyle>
          <a:p>
            <a:r>
              <a:rPr lang="en-GB"/>
              <a:t>Project 5: Water Management | 21.01.2020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A960C75-8FA7-5740-9388-2B5112B2C5B9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 rtlCol="0"/>
          <a:lstStyle>
            <a:lvl1pPr>
              <a:defRPr>
                <a:latin typeface="Fira Sans" panose="020B0503050000020004" pitchFamily="34" charset="0"/>
              </a:defRPr>
            </a:lvl1pPr>
          </a:lstStyle>
          <a:p>
            <a:fld id="{8699F50C-BE38-4BD0-BA84-9B090E1F2B9B}" type="slidenum">
              <a:rPr lang="en-GB" smtClean="0"/>
              <a:pPr/>
              <a:t>‹Nr.›</a:t>
            </a:fld>
            <a:endParaRPr lang="en-GB"/>
          </a:p>
        </p:txBody>
      </p:sp>
      <p:sp>
        <p:nvSpPr>
          <p:cNvPr id="17" name="Title 1" title="Title ">
            <a:extLst>
              <a:ext uri="{FF2B5EF4-FFF2-40B4-BE49-F238E27FC236}">
                <a16:creationId xmlns:a16="http://schemas.microsoft.com/office/drawing/2014/main" id="{0F525D04-A814-7A4D-9732-11097EA762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rtlCol="0" anchor="b">
            <a:normAutofit/>
          </a:bodyPr>
          <a:lstStyle>
            <a:lvl1pPr>
              <a:defRPr sz="4400" b="1">
                <a:solidFill>
                  <a:schemeClr val="accent1"/>
                </a:solidFill>
                <a:latin typeface="Fira Sans" panose="020B0503050000020004" pitchFamily="34" charset="0"/>
              </a:defRPr>
            </a:lvl1pPr>
          </a:lstStyle>
          <a:p>
            <a:pPr rtl="0"/>
            <a:r>
              <a:rPr lang="en-GB" noProof="0"/>
              <a:t>Click to Edit Master Title Style 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9538E259-B4C4-EF4B-AE2F-F28973824A5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50824" y="121827"/>
            <a:ext cx="2115990" cy="572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0609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Triangle 3">
            <a:extLst>
              <a:ext uri="{FF2B5EF4-FFF2-40B4-BE49-F238E27FC236}">
                <a16:creationId xmlns:a16="http://schemas.microsoft.com/office/drawing/2014/main" id="{79ED029D-F488-47E5-B064-0E35B31D23A5}"/>
              </a:ext>
            </a:extLst>
          </p:cNvPr>
          <p:cNvSpPr/>
          <p:nvPr userDrawn="1"/>
        </p:nvSpPr>
        <p:spPr>
          <a:xfrm flipV="1">
            <a:off x="0" y="-5"/>
            <a:ext cx="11747500" cy="6299203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>
              <a:latin typeface="Fira Sans" panose="020B0503050000020004" pitchFamily="34" charset="0"/>
            </a:endParaRPr>
          </a:p>
        </p:txBody>
      </p:sp>
      <p:sp>
        <p:nvSpPr>
          <p:cNvPr id="5" name="Picture Placeholder 31" title="Image">
            <a:extLst>
              <a:ext uri="{FF2B5EF4-FFF2-40B4-BE49-F238E27FC236}">
                <a16:creationId xmlns:a16="http://schemas.microsoft.com/office/drawing/2014/main" id="{D683190A-95C6-428D-AEE4-FC8350C3246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59229" y="326570"/>
            <a:ext cx="11473542" cy="620485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lIns="0" tIns="0" rtlCol="0" anchor="ctr"/>
          <a:lstStyle>
            <a:lvl1pPr marL="0" indent="0" algn="ctr">
              <a:buNone/>
              <a:defRPr sz="1100" i="1">
                <a:latin typeface="Fira Sans" panose="020B0503050000020004" pitchFamily="34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en-GB" noProof="0"/>
              <a:t>Insert or Drag and Drop Image Here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78F4957-6DDE-40CE-9D33-00B1434FA08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5344886"/>
            <a:ext cx="2362200" cy="124097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 title="Title ">
            <a:extLst>
              <a:ext uri="{FF2B5EF4-FFF2-40B4-BE49-F238E27FC236}">
                <a16:creationId xmlns:a16="http://schemas.microsoft.com/office/drawing/2014/main" id="{D9A8085F-72C4-4DFB-813E-C5666B0CCF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9229" y="558802"/>
            <a:ext cx="8333222" cy="939798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lIns="288000" rtlCol="0" anchor="ctr">
            <a:normAutofit/>
          </a:bodyPr>
          <a:lstStyle>
            <a:lvl1pPr>
              <a:defRPr sz="3600" b="1">
                <a:solidFill>
                  <a:schemeClr val="tx1"/>
                </a:solidFill>
                <a:latin typeface="Fira Sans" panose="020B0503050000020004" pitchFamily="34" charset="0"/>
              </a:defRPr>
            </a:lvl1pPr>
          </a:lstStyle>
          <a:p>
            <a:pPr rtl="0"/>
            <a:r>
              <a:rPr lang="en-GB" noProof="0" dirty="0"/>
              <a:t>Add Caption Here</a:t>
            </a:r>
          </a:p>
        </p:txBody>
      </p:sp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6089245D-1701-3A45-99F4-58028040B89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338530" y="6356350"/>
            <a:ext cx="4114800" cy="365125"/>
          </a:xfrm>
        </p:spPr>
        <p:txBody>
          <a:bodyPr rtlCol="0"/>
          <a:lstStyle>
            <a:lvl1pPr>
              <a:defRPr>
                <a:latin typeface="Fira Sans" panose="020B0503050000020004" pitchFamily="34" charset="0"/>
              </a:defRPr>
            </a:lvl1pPr>
          </a:lstStyle>
          <a:p>
            <a:r>
              <a:rPr lang="en-GB"/>
              <a:t>Project 5: Water Management | 21.01.2020</a:t>
            </a:r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12FC405A-9A1A-C045-9F45-4BC1CEA9445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11146971" y="6356350"/>
            <a:ext cx="740227" cy="365125"/>
          </a:xfrm>
        </p:spPr>
        <p:txBody>
          <a:bodyPr rtlCol="0"/>
          <a:lstStyle>
            <a:lvl1pPr>
              <a:defRPr>
                <a:latin typeface="Fira Sans" panose="020B0503050000020004" pitchFamily="34" charset="0"/>
              </a:defRPr>
            </a:lvl1pPr>
          </a:lstStyle>
          <a:p>
            <a:fld id="{8699F50C-BE38-4BD0-BA84-9B090E1F2B9B}" type="slidenum">
              <a:rPr lang="en-GB" smtClean="0"/>
              <a:pPr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375767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B16155-303B-403D-8B49-D4CEE47D68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853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pPr rtl="0"/>
            <a:r>
              <a:rPr lang="en-GB" noProof="0"/>
              <a:t>Project 5: Water Management | 21.01.2020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915EF5-4ABE-4759-AC09-679CD6083A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46971" y="6356350"/>
            <a:ext cx="7402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pPr rtl="0"/>
            <a:fld id="{8699F50C-BE38-4BD0-BA84-9B090E1F2B9B}" type="slidenum">
              <a:rPr lang="en-GB" noProof="0" smtClean="0"/>
              <a:pPr rtl="0"/>
              <a:t>‹Nr.›</a:t>
            </a:fld>
            <a:endParaRPr lang="en-GB" noProof="0"/>
          </a:p>
        </p:txBody>
      </p:sp>
      <p:sp>
        <p:nvSpPr>
          <p:cNvPr id="9" name="Title Placeholder 8">
            <a:extLst>
              <a:ext uri="{FF2B5EF4-FFF2-40B4-BE49-F238E27FC236}">
                <a16:creationId xmlns:a16="http://schemas.microsoft.com/office/drawing/2014/main" id="{AA2D2B61-D240-024D-AD60-4162EF152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8" y="209029"/>
            <a:ext cx="10835122" cy="1147968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/>
          <a:p>
            <a:pPr rtl="0"/>
            <a:r>
              <a:rPr lang="en-US" noProof="0" dirty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5648850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717" r:id="rId2"/>
    <p:sldLayoutId id="2147483651" r:id="rId3"/>
    <p:sldLayoutId id="2147483685" r:id="rId4"/>
    <p:sldLayoutId id="2147483706" r:id="rId5"/>
    <p:sldLayoutId id="2147483708" r:id="rId6"/>
    <p:sldLayoutId id="2147483704" r:id="rId7"/>
    <p:sldLayoutId id="2147483689" r:id="rId8"/>
    <p:sldLayoutId id="2147483668" r:id="rId9"/>
    <p:sldLayoutId id="2147483707" r:id="rId10"/>
    <p:sldLayoutId id="2147483710" r:id="rId11"/>
    <p:sldLayoutId id="2147483711" r:id="rId12"/>
    <p:sldLayoutId id="2147483712" r:id="rId13"/>
    <p:sldLayoutId id="2147483713" r:id="rId14"/>
    <p:sldLayoutId id="2147483714" r:id="rId15"/>
    <p:sldLayoutId id="2147483715" r:id="rId16"/>
    <p:sldLayoutId id="2147483716" r:id="rId17"/>
    <p:sldLayoutId id="2147483692" r:id="rId18"/>
    <p:sldLayoutId id="2147483697" r:id="rId19"/>
    <p:sldLayoutId id="2147483674" r:id="rId20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IN" sz="44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2E7A40"/>
        </a:buClr>
        <a:buFont typeface="Arial" panose="020B0604020202020204" pitchFamily="34" charset="0"/>
        <a:buChar char="•"/>
        <a:defRPr lang="en-US" sz="2400" kern="1200" dirty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US" sz="2000" kern="1200" dirty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US" sz="1800" kern="1200" dirty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US" sz="1600" kern="1200" dirty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IN" sz="1600" kern="1200" dirty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92787A-53B9-A849-87A1-4D3EFB2A0D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75721" y="2006084"/>
            <a:ext cx="5250222" cy="1634914"/>
          </a:xfrm>
        </p:spPr>
        <p:txBody>
          <a:bodyPr/>
          <a:lstStyle/>
          <a:p>
            <a:r>
              <a:rPr lang="en-US"/>
              <a:t>Project 5:</a:t>
            </a:r>
            <a:br>
              <a:rPr lang="en-US"/>
            </a:br>
            <a:r>
              <a:rPr lang="en-US"/>
              <a:t>Water Management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ADB33B-76FF-9B4C-BC2B-F984216458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75214" y="3640998"/>
            <a:ext cx="5250222" cy="2215516"/>
          </a:xfrm>
        </p:spPr>
        <p:txBody>
          <a:bodyPr/>
          <a:lstStyle/>
          <a:p>
            <a:r>
              <a:rPr lang="en-US"/>
              <a:t>Seminar ‘Computational Economics‘</a:t>
            </a:r>
            <a:br>
              <a:rPr lang="en-US"/>
            </a:br>
            <a:endParaRPr lang="en-US"/>
          </a:p>
          <a:p>
            <a:r>
              <a:rPr lang="en-US" i="1"/>
              <a:t>Felix Fink</a:t>
            </a:r>
          </a:p>
          <a:p>
            <a:r>
              <a:rPr lang="en-US" i="1"/>
              <a:t>Martin Wicke</a:t>
            </a:r>
          </a:p>
          <a:p>
            <a:r>
              <a:rPr lang="en-US" i="1"/>
              <a:t>Niklas Sayer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6FDC63D1-22D9-4841-A6E5-EA0B2E8A15C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l="-173" r="46289"/>
          <a:stretch/>
        </p:blipFill>
        <p:spPr>
          <a:xfrm>
            <a:off x="-17838" y="0"/>
            <a:ext cx="5558025" cy="6858000"/>
          </a:xfrm>
        </p:spPr>
      </p:pic>
    </p:spTree>
    <p:extLst>
      <p:ext uri="{BB962C8B-B14F-4D97-AF65-F5344CB8AC3E}">
        <p14:creationId xmlns:p14="http://schemas.microsoft.com/office/powerpoint/2010/main" val="19533427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2D48E761-759B-1F40-82AA-5FED81B1099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587" r="8431" b="4423"/>
          <a:stretch/>
        </p:blipFill>
        <p:spPr>
          <a:xfrm>
            <a:off x="518677" y="770562"/>
            <a:ext cx="11314093" cy="5876814"/>
          </a:xfrm>
        </p:spPr>
      </p:pic>
      <p:sp>
        <p:nvSpPr>
          <p:cNvPr id="10" name="Title 3">
            <a:extLst>
              <a:ext uri="{FF2B5EF4-FFF2-40B4-BE49-F238E27FC236}">
                <a16:creationId xmlns:a16="http://schemas.microsoft.com/office/drawing/2014/main" id="{BE4CBB34-D233-F04C-ABEE-4B564AFC0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8" y="209028"/>
            <a:ext cx="10300010" cy="838936"/>
          </a:xfrm>
        </p:spPr>
        <p:txBody>
          <a:bodyPr>
            <a:normAutofit/>
          </a:bodyPr>
          <a:lstStyle/>
          <a:p>
            <a:r>
              <a:rPr lang="en-US" sz="2800"/>
              <a:t>What irrigation policy maximizes the sum of utilities of farmers and recreational users?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0264A3-FF3F-4048-9A2E-B132287EBD6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Project 5: Water Management | 21.01.2020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BB73ED-6F6A-1B42-BBBA-F76304065B8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4006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3">
            <a:extLst>
              <a:ext uri="{FF2B5EF4-FFF2-40B4-BE49-F238E27FC236}">
                <a16:creationId xmlns:a16="http://schemas.microsoft.com/office/drawing/2014/main" id="{BE4CBB34-D233-F04C-ABEE-4B564AFC0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8" y="209028"/>
            <a:ext cx="10300010" cy="838936"/>
          </a:xfrm>
        </p:spPr>
        <p:txBody>
          <a:bodyPr>
            <a:normAutofit/>
          </a:bodyPr>
          <a:lstStyle/>
          <a:p>
            <a:r>
              <a:rPr lang="en-US" sz="2800" dirty="0"/>
              <a:t>Value Function of Farmers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0117D49C-CCAE-CF4C-BAD0-180268A74F5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063" t="6827" b="3545"/>
          <a:stretch/>
        </p:blipFill>
        <p:spPr>
          <a:xfrm>
            <a:off x="518679" y="1047964"/>
            <a:ext cx="9919866" cy="5352677"/>
          </a:xfr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C99FCDB-D494-B74D-8C1E-C895045AE95D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GB"/>
              <a:t>Project 5: Water Management | 21.01.2020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3367263-FEDE-B742-ABCF-B8CE0DD37B19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GB" smtClean="0"/>
              <a:pPr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18822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3">
            <a:extLst>
              <a:ext uri="{FF2B5EF4-FFF2-40B4-BE49-F238E27FC236}">
                <a16:creationId xmlns:a16="http://schemas.microsoft.com/office/drawing/2014/main" id="{BE4CBB34-D233-F04C-ABEE-4B564AFC0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8" y="209028"/>
            <a:ext cx="10300010" cy="838936"/>
          </a:xfrm>
        </p:spPr>
        <p:txBody>
          <a:bodyPr>
            <a:normAutofit/>
          </a:bodyPr>
          <a:lstStyle/>
          <a:p>
            <a:r>
              <a:rPr lang="en-US" sz="2800"/>
              <a:t>Value Function of Recreational Users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E90DBBB8-2212-2D43-9F49-990B4F8208E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7370" t="8646" r="1750" b="3430"/>
          <a:stretch/>
        </p:blipFill>
        <p:spPr>
          <a:xfrm>
            <a:off x="518678" y="873303"/>
            <a:ext cx="10967830" cy="5537612"/>
          </a:xfrm>
        </p:spPr>
      </p:pic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7456AAD-646A-A84D-801F-C884E46124D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Project 5: Water Management | 21.01.2020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A0ADDC8A-FAC7-944D-8147-212A426316AD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0534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C50BEA-9C10-C64D-A8E0-A063C69E811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3600"/>
              <a:t>Thank you for your attention!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5ACF00-3BA2-A04C-B8EA-1A025FF959D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FFD0DC-E83E-0841-BDD1-340273FB493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A53F3C4-8C7A-9C49-9D7C-982B47E336A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F7C1E22-F6A2-FF44-872A-34A884C77D9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07BDD7A-A0C7-1942-88E9-55342B04F30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9756234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80B1395-8267-AB49-B1FF-40D8A8DB5D8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Project 5: Water Management | 21.01.2020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C1A261B-B450-E34E-94A3-D3E6A326DC7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74C404D-5201-C24D-924B-7FE3465DA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Agenda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F6BB121-3526-7642-BE19-1E9E79CF15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Motivation</a:t>
            </a:r>
          </a:p>
          <a:p>
            <a:r>
              <a:rPr lang="en-US"/>
              <a:t>Theory, Implementation</a:t>
            </a:r>
          </a:p>
          <a:p>
            <a:r>
              <a:rPr lang="en-US"/>
              <a:t>Results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F59001B-92D2-554B-85B2-AC6DA7B1158C}"/>
              </a:ext>
            </a:extLst>
          </p:cNvPr>
          <p:cNvSpPr/>
          <p:nvPr/>
        </p:nvSpPr>
        <p:spPr>
          <a:xfrm rot="1546057">
            <a:off x="388019" y="3973285"/>
            <a:ext cx="4192073" cy="1186543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UPDATE!</a:t>
            </a:r>
          </a:p>
        </p:txBody>
      </p:sp>
    </p:spTree>
    <p:extLst>
      <p:ext uri="{BB962C8B-B14F-4D97-AF65-F5344CB8AC3E}">
        <p14:creationId xmlns:p14="http://schemas.microsoft.com/office/powerpoint/2010/main" val="27201038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DBC57-4CCB-9144-9C91-FCE67B2C7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Motivation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CB7C59-AF8C-CD42-B2E2-B76F222FC5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AD37460B-1889-4D43-8B54-4CD41A77E6D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7204" t="10" r="35224" b="-10"/>
          <a:stretch/>
        </p:blipFill>
        <p:spPr>
          <a:xfrm>
            <a:off x="1683398" y="860944"/>
            <a:ext cx="4428523" cy="5137089"/>
          </a:xfrm>
        </p:spPr>
      </p:pic>
    </p:spTree>
    <p:extLst>
      <p:ext uri="{BB962C8B-B14F-4D97-AF65-F5344CB8AC3E}">
        <p14:creationId xmlns:p14="http://schemas.microsoft.com/office/powerpoint/2010/main" val="15513858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985193-EB82-F44E-B23E-1F2025D4E70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Project 5: Water Management | 21.01.2020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152E42-1F5A-F142-B520-F01088938246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0293ADD-47E2-0F46-B8D7-00079EC93A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would that be interesting?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FE3985B-D796-9D42-A587-0C546CB97B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Many regions in the world suffer from physical water scarcity</a:t>
            </a:r>
          </a:p>
          <a:p>
            <a:r>
              <a:rPr lang="en-US" dirty="0"/>
              <a:t>Population growth, lifestyle changes and climate change will worsen this problem</a:t>
            </a:r>
          </a:p>
          <a:p>
            <a:pPr lvl="1"/>
            <a:r>
              <a:rPr lang="en-US" dirty="0"/>
              <a:t>Higher demand and more volatile weather to be expected</a:t>
            </a:r>
          </a:p>
          <a:p>
            <a:r>
              <a:rPr lang="en-US" dirty="0"/>
              <a:t>Research suggests that just by managing existing sources of water more efficiently, the arising challenges could be met over the next 50 years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82350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4F342730-5766-407F-85DB-66FDCD2CBB87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GB"/>
              <a:t>Project 5: Water Management | 21.01.2020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914EA779-0699-47F4-8CB4-BCB60918E436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GB" smtClean="0"/>
              <a:pPr/>
              <a:t>4</a:t>
            </a:fld>
            <a:endParaRPr lang="en-GB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7B0A1CAB-38CC-4489-8887-C8A4B070D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How</a:t>
            </a:r>
            <a:r>
              <a:rPr lang="de-DE" dirty="0"/>
              <a:t> do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tackle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problem</a:t>
            </a:r>
            <a:r>
              <a:rPr lang="de-DE" dirty="0"/>
              <a:t>?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9B1D14C8-268E-4D85-B918-CAE7E42892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One of the most important uses of surface water: Food production -&gt; Irrigation of fields</a:t>
            </a:r>
          </a:p>
          <a:p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 a </a:t>
            </a:r>
            <a:r>
              <a:rPr lang="de-DE" dirty="0" err="1"/>
              <a:t>hypothetical</a:t>
            </a:r>
            <a:r>
              <a:rPr lang="de-DE" dirty="0"/>
              <a:t> </a:t>
            </a:r>
            <a:r>
              <a:rPr lang="de-DE" dirty="0" err="1"/>
              <a:t>water</a:t>
            </a:r>
            <a:r>
              <a:rPr lang="de-DE" dirty="0"/>
              <a:t> </a:t>
            </a:r>
            <a:r>
              <a:rPr lang="de-DE" dirty="0" err="1"/>
              <a:t>reservoir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2 </a:t>
            </a:r>
            <a:r>
              <a:rPr lang="de-DE" dirty="0" err="1"/>
              <a:t>user</a:t>
            </a:r>
            <a:r>
              <a:rPr lang="de-DE" dirty="0"/>
              <a:t> </a:t>
            </a:r>
            <a:r>
              <a:rPr lang="de-DE" dirty="0" err="1"/>
              <a:t>groups</a:t>
            </a:r>
            <a:r>
              <a:rPr lang="de-DE" dirty="0"/>
              <a:t>: Farmers and Citizens</a:t>
            </a:r>
          </a:p>
          <a:p>
            <a:r>
              <a:rPr lang="de-DE" dirty="0" err="1"/>
              <a:t>Water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reservoir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replenished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statistically</a:t>
            </a:r>
            <a:r>
              <a:rPr lang="de-DE" dirty="0"/>
              <a:t> </a:t>
            </a:r>
            <a:r>
              <a:rPr lang="de-DE" dirty="0" err="1"/>
              <a:t>distributed</a:t>
            </a:r>
            <a:r>
              <a:rPr lang="de-DE" dirty="0"/>
              <a:t> </a:t>
            </a:r>
            <a:r>
              <a:rPr lang="de-DE" dirty="0" err="1"/>
              <a:t>rainfall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083848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61FDC82A-FAA9-4C26-90B3-E990D174C98A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GB"/>
              <a:t>Project 5: Water Management | 21.01.2020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B723E7A5-E753-41C3-AFD3-C81A1DEA9A7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GB" smtClean="0"/>
              <a:pPr/>
              <a:t>5</a:t>
            </a:fld>
            <a:endParaRPr lang="en-GB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40AD884F-AB80-49EB-AF9D-8238EA1E34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exactly</a:t>
            </a:r>
            <a:r>
              <a:rPr lang="de-DE" dirty="0"/>
              <a:t> </a:t>
            </a:r>
            <a:r>
              <a:rPr lang="de-DE" dirty="0" err="1"/>
              <a:t>does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look</a:t>
            </a:r>
            <a:r>
              <a:rPr lang="de-DE" dirty="0"/>
              <a:t> like?</a:t>
            </a:r>
          </a:p>
        </p:txBody>
      </p:sp>
      <p:pic>
        <p:nvPicPr>
          <p:cNvPr id="7" name="Inhaltsplatzhalter 6" descr="Ein Bild, das Spiel enthält.&#10;&#10;Automatisch generierte Beschreibung">
            <a:extLst>
              <a:ext uri="{FF2B5EF4-FFF2-40B4-BE49-F238E27FC236}">
                <a16:creationId xmlns:a16="http://schemas.microsoft.com/office/drawing/2014/main" id="{9FF0975E-6387-468F-9C22-FF5E913607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9043" y="1620455"/>
            <a:ext cx="8772857" cy="4472437"/>
          </a:xfr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12294551-5D2D-44C4-AC27-F7A71FC92882}"/>
              </a:ext>
            </a:extLst>
          </p:cNvPr>
          <p:cNvSpPr/>
          <p:nvPr/>
        </p:nvSpPr>
        <p:spPr>
          <a:xfrm>
            <a:off x="8592453" y="1692985"/>
            <a:ext cx="2924631" cy="35445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0" indent="-228600">
              <a:lnSpc>
                <a:spcPct val="90000"/>
              </a:lnSpc>
              <a:spcBef>
                <a:spcPts val="1000"/>
              </a:spcBef>
              <a:buClr>
                <a:srgbClr val="EAB200"/>
              </a:buClr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F3F3F"/>
                </a:solidFill>
                <a:latin typeface="Fira Sans" panose="020B0503050000020004" pitchFamily="34" charset="0"/>
              </a:rPr>
              <a:t>Goal: Find an optimal </a:t>
            </a:r>
            <a:r>
              <a:rPr lang="de-DE" sz="2400" dirty="0" err="1">
                <a:solidFill>
                  <a:srgbClr val="3F3F3F"/>
                </a:solidFill>
                <a:latin typeface="Fira Sans" panose="020B0503050000020004" pitchFamily="34" charset="0"/>
              </a:rPr>
              <a:t>irrigation</a:t>
            </a:r>
            <a:r>
              <a:rPr lang="de-DE" sz="2400" dirty="0">
                <a:solidFill>
                  <a:srgbClr val="3F3F3F"/>
                </a:solidFill>
                <a:latin typeface="Fira Sans" panose="020B0503050000020004" pitchFamily="34" charset="0"/>
              </a:rPr>
              <a:t> </a:t>
            </a:r>
            <a:r>
              <a:rPr lang="de-DE" sz="2400" dirty="0" err="1">
                <a:solidFill>
                  <a:srgbClr val="3F3F3F"/>
                </a:solidFill>
                <a:latin typeface="Fira Sans" panose="020B0503050000020004" pitchFamily="34" charset="0"/>
              </a:rPr>
              <a:t>strategy</a:t>
            </a:r>
            <a:r>
              <a:rPr lang="de-DE" sz="2400" dirty="0">
                <a:solidFill>
                  <a:srgbClr val="3F3F3F"/>
                </a:solidFill>
                <a:latin typeface="Fira Sans" panose="020B0503050000020004" pitchFamily="34" charset="0"/>
              </a:rPr>
              <a:t> </a:t>
            </a:r>
            <a:r>
              <a:rPr lang="de-DE" sz="2400" dirty="0" err="1">
                <a:solidFill>
                  <a:srgbClr val="3F3F3F"/>
                </a:solidFill>
                <a:latin typeface="Fira Sans" panose="020B0503050000020004" pitchFamily="34" charset="0"/>
              </a:rPr>
              <a:t>that</a:t>
            </a:r>
            <a:r>
              <a:rPr lang="de-DE" sz="2400" dirty="0">
                <a:solidFill>
                  <a:srgbClr val="3F3F3F"/>
                </a:solidFill>
                <a:latin typeface="Fira Sans" panose="020B0503050000020004" pitchFamily="34" charset="0"/>
              </a:rPr>
              <a:t> </a:t>
            </a:r>
            <a:r>
              <a:rPr lang="de-DE" sz="2400" dirty="0" err="1">
                <a:solidFill>
                  <a:srgbClr val="3F3F3F"/>
                </a:solidFill>
                <a:latin typeface="Fira Sans" panose="020B0503050000020004" pitchFamily="34" charset="0"/>
              </a:rPr>
              <a:t>maximizes</a:t>
            </a:r>
            <a:r>
              <a:rPr lang="de-DE" sz="2400" dirty="0">
                <a:solidFill>
                  <a:srgbClr val="3F3F3F"/>
                </a:solidFill>
                <a:latin typeface="Fira Sans" panose="020B0503050000020004" pitchFamily="34" charset="0"/>
              </a:rPr>
              <a:t> </a:t>
            </a:r>
            <a:r>
              <a:rPr lang="de-DE" sz="2400" dirty="0" err="1">
                <a:solidFill>
                  <a:srgbClr val="3F3F3F"/>
                </a:solidFill>
                <a:latin typeface="Fira Sans" panose="020B0503050000020004" pitchFamily="34" charset="0"/>
              </a:rPr>
              <a:t>the</a:t>
            </a:r>
            <a:r>
              <a:rPr lang="de-DE" sz="2400" dirty="0">
                <a:solidFill>
                  <a:srgbClr val="3F3F3F"/>
                </a:solidFill>
                <a:latin typeface="Fira Sans" panose="020B0503050000020004" pitchFamily="34" charset="0"/>
              </a:rPr>
              <a:t> </a:t>
            </a:r>
            <a:r>
              <a:rPr lang="de-DE" sz="2400" dirty="0" err="1">
                <a:solidFill>
                  <a:srgbClr val="3F3F3F"/>
                </a:solidFill>
                <a:latin typeface="Fira Sans" panose="020B0503050000020004" pitchFamily="34" charset="0"/>
              </a:rPr>
              <a:t>combined</a:t>
            </a:r>
            <a:r>
              <a:rPr lang="de-DE" sz="2400" dirty="0">
                <a:solidFill>
                  <a:srgbClr val="3F3F3F"/>
                </a:solidFill>
                <a:latin typeface="Fira Sans" panose="020B0503050000020004" pitchFamily="34" charset="0"/>
              </a:rPr>
              <a:t> </a:t>
            </a:r>
            <a:r>
              <a:rPr lang="de-DE" sz="2400" dirty="0" err="1">
                <a:solidFill>
                  <a:srgbClr val="3F3F3F"/>
                </a:solidFill>
                <a:latin typeface="Fira Sans" panose="020B0503050000020004" pitchFamily="34" charset="0"/>
              </a:rPr>
              <a:t>utility</a:t>
            </a:r>
            <a:endParaRPr lang="de-DE" sz="2400" dirty="0">
              <a:solidFill>
                <a:srgbClr val="3F3F3F"/>
              </a:solidFill>
              <a:latin typeface="Fira Sans" panose="020B0503050000020004" pitchFamily="34" charset="0"/>
            </a:endParaRPr>
          </a:p>
          <a:p>
            <a:pPr marL="228600" lvl="0" indent="-228600">
              <a:lnSpc>
                <a:spcPct val="90000"/>
              </a:lnSpc>
              <a:spcBef>
                <a:spcPts val="1000"/>
              </a:spcBef>
              <a:buClr>
                <a:srgbClr val="EAB200"/>
              </a:buClr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F3F3F"/>
                </a:solidFill>
                <a:latin typeface="Fira Sans" panose="020B0503050000020004" pitchFamily="34" charset="0"/>
              </a:rPr>
              <a:t>Infinite Horizon Dynamic </a:t>
            </a:r>
            <a:r>
              <a:rPr lang="de-DE" sz="2400" dirty="0" err="1">
                <a:solidFill>
                  <a:srgbClr val="3F3F3F"/>
                </a:solidFill>
                <a:latin typeface="Fira Sans" panose="020B0503050000020004" pitchFamily="34" charset="0"/>
              </a:rPr>
              <a:t>Programming</a:t>
            </a:r>
            <a:r>
              <a:rPr lang="de-DE" sz="2400" dirty="0">
                <a:solidFill>
                  <a:srgbClr val="3F3F3F"/>
                </a:solidFill>
                <a:latin typeface="Fira Sans" panose="020B0503050000020004" pitchFamily="34" charset="0"/>
              </a:rPr>
              <a:t> and Monte-Carlo </a:t>
            </a:r>
            <a:r>
              <a:rPr lang="de-DE" sz="2400" dirty="0" err="1">
                <a:solidFill>
                  <a:srgbClr val="3F3F3F"/>
                </a:solidFill>
                <a:latin typeface="Fira Sans" panose="020B0503050000020004" pitchFamily="34" charset="0"/>
              </a:rPr>
              <a:t>simulation</a:t>
            </a:r>
            <a:endParaRPr lang="de-DE" sz="2400" dirty="0">
              <a:solidFill>
                <a:srgbClr val="3F3F3F"/>
              </a:solidFill>
              <a:latin typeface="Fira Sans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16980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BD5938-3878-0445-818F-9F74FEC30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Theory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2B0A2D-6B30-8D44-8FF6-2F618C0E0A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868ABCC7-FFC3-D145-95B9-A323344309F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-135" t="10" r="35471" b="-10"/>
          <a:stretch/>
        </p:blipFill>
        <p:spPr>
          <a:xfrm>
            <a:off x="1683398" y="860944"/>
            <a:ext cx="4428523" cy="5137089"/>
          </a:xfrm>
        </p:spPr>
      </p:pic>
    </p:spTree>
    <p:extLst>
      <p:ext uri="{BB962C8B-B14F-4D97-AF65-F5344CB8AC3E}">
        <p14:creationId xmlns:p14="http://schemas.microsoft.com/office/powerpoint/2010/main" val="4798297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BBDC6-808E-824A-B100-0D4D73CAD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Results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F67667-0FE2-7844-BE29-4737246BE4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9DC8E8F0-9B68-294A-9C86-CEA42B2ABB5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26619" t="10" r="24953" b="-10"/>
          <a:stretch/>
        </p:blipFill>
        <p:spPr>
          <a:xfrm>
            <a:off x="1683398" y="860944"/>
            <a:ext cx="4428523" cy="5137089"/>
          </a:xfrm>
        </p:spPr>
      </p:pic>
    </p:spTree>
    <p:extLst>
      <p:ext uri="{BB962C8B-B14F-4D97-AF65-F5344CB8AC3E}">
        <p14:creationId xmlns:p14="http://schemas.microsoft.com/office/powerpoint/2010/main" val="13876032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84EB87B3-BF85-EA44-8472-D58AF5EB4C1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307" t="3844" r="942" b="5086"/>
          <a:stretch/>
        </p:blipFill>
        <p:spPr>
          <a:xfrm>
            <a:off x="518677" y="811657"/>
            <a:ext cx="11314093" cy="5650786"/>
          </a:xfrm>
        </p:spPr>
      </p:pic>
      <p:sp>
        <p:nvSpPr>
          <p:cNvPr id="10" name="Title 3">
            <a:extLst>
              <a:ext uri="{FF2B5EF4-FFF2-40B4-BE49-F238E27FC236}">
                <a16:creationId xmlns:a16="http://schemas.microsoft.com/office/drawing/2014/main" id="{BE4CBB34-D233-F04C-ABEE-4B564AFC0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8" y="209028"/>
            <a:ext cx="8333222" cy="633453"/>
          </a:xfrm>
        </p:spPr>
        <p:txBody>
          <a:bodyPr>
            <a:normAutofit/>
          </a:bodyPr>
          <a:lstStyle/>
          <a:p>
            <a:r>
              <a:rPr lang="en-US" sz="2800"/>
              <a:t>What is the steady state Level of the reservoir?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239C550-9609-A94A-BED7-865B419F4216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Project 5: Water Management | 21.01.2020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138D8E50-A8C4-CB4F-A853-078026659B90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5631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4">
      <a:dk1>
        <a:srgbClr val="3F3F3F"/>
      </a:dk1>
      <a:lt1>
        <a:srgbClr val="FFFFFF"/>
      </a:lt1>
      <a:dk2>
        <a:srgbClr val="F2F2F2"/>
      </a:dk2>
      <a:lt2>
        <a:srgbClr val="A5A5A5"/>
      </a:lt2>
      <a:accent1>
        <a:srgbClr val="00194C"/>
      </a:accent1>
      <a:accent2>
        <a:srgbClr val="EAB200"/>
      </a:accent2>
      <a:accent3>
        <a:srgbClr val="F2F2F2"/>
      </a:accent3>
      <a:accent4>
        <a:srgbClr val="954F72"/>
      </a:accent4>
      <a:accent5>
        <a:srgbClr val="00843B"/>
      </a:accent5>
      <a:accent6>
        <a:srgbClr val="014067"/>
      </a:accent6>
      <a:hlink>
        <a:srgbClr val="00194C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0740584_TF00951641.potx" id="{59A39D6A-EA01-488E-BF5C-D5F727315DB1}" vid="{1684A1BB-EB88-4E5E-977C-5FA17DF7402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EA25CC0A0AC24199CDC46C25B8B0BC" ma:contentTypeVersion="10" ma:contentTypeDescription="Create a new document." ma:contentTypeScope="" ma:versionID="e3b47856d4cf355c0dacb39e1084d14f">
  <xsd:schema xmlns:xsd="http://www.w3.org/2001/XMLSchema" xmlns:xs="http://www.w3.org/2001/XMLSchema" xmlns:p="http://schemas.microsoft.com/office/2006/metadata/properties" xmlns:ns1="http://schemas.microsoft.com/sharepoint/v3" xmlns:ns2="6dc4bcd6-49db-4c07-9060-8acfc67cef9f" xmlns:ns3="fb0879af-3eba-417a-a55a-ffe6dcd6ca77" targetNamespace="http://schemas.microsoft.com/office/2006/metadata/properties" ma:root="true" ma:fieldsID="a845a615265fdb1f7b12cc65ac20ecbd" ns1:_="" ns2:_="" ns3:_="">
    <xsd:import namespace="http://schemas.microsoft.com/sharepoint/v3"/>
    <xsd:import namespace="6dc4bcd6-49db-4c07-9060-8acfc67cef9f"/>
    <xsd:import namespace="fb0879af-3eba-417a-a55a-ffe6dcd6ca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1:_ip_UnifiedCompliancePolicyProperties" minOccurs="0"/>
                <xsd:element ref="ns1:_ip_UnifiedCompliancePolicyUIAction" minOccurs="0"/>
                <xsd:element ref="ns2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c4bcd6-49db-4c07-9060-8acfc67cef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7" nillable="true" ma:displayName="MediaServiceAutoTags" ma:internalName="MediaServiceAutoTag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0879af-3eba-417a-a55a-ffe6dcd6ca7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3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4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79AA90D-A39D-4F83-B1BD-92099B1CAD0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74D15D6-87BC-477C-8E91-9F90829C2FC8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customXml/itemProps3.xml><?xml version="1.0" encoding="utf-8"?>
<ds:datastoreItem xmlns:ds="http://schemas.openxmlformats.org/officeDocument/2006/customXml" ds:itemID="{D19A80A7-0DD1-4CF4-ABD5-362A6549C55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dc4bcd6-49db-4c07-9060-8acfc67cef9f"/>
    <ds:schemaRef ds:uri="fb0879af-3eba-417a-a55a-ffe6dcd6ca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266</Words>
  <Application>Microsoft Office PowerPoint</Application>
  <PresentationFormat>Breitbild</PresentationFormat>
  <Paragraphs>46</Paragraphs>
  <Slides>13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13</vt:i4>
      </vt:variant>
    </vt:vector>
  </HeadingPairs>
  <TitlesOfParts>
    <vt:vector size="17" baseType="lpstr">
      <vt:lpstr>Arial</vt:lpstr>
      <vt:lpstr>Calibri</vt:lpstr>
      <vt:lpstr>Fira Sans</vt:lpstr>
      <vt:lpstr>Office Theme</vt:lpstr>
      <vt:lpstr>Project 5: Water Management</vt:lpstr>
      <vt:lpstr>Agenda</vt:lpstr>
      <vt:lpstr>Motivation</vt:lpstr>
      <vt:lpstr>Why would that be interesting?</vt:lpstr>
      <vt:lpstr>How do we tackle this problem?</vt:lpstr>
      <vt:lpstr>How exactly does that look like?</vt:lpstr>
      <vt:lpstr>Theory</vt:lpstr>
      <vt:lpstr>Results</vt:lpstr>
      <vt:lpstr>What is the steady state Level of the reservoir?</vt:lpstr>
      <vt:lpstr>What irrigation policy maximizes the sum of utilities of farmers and recreational users?</vt:lpstr>
      <vt:lpstr>Value Function of Farmers</vt:lpstr>
      <vt:lpstr>Value Function of Recreational Users</vt:lpstr>
      <vt:lpstr>Thank you for your attention!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2020-01-20T08:56:14Z</dcterms:created>
  <dcterms:modified xsi:type="dcterms:W3CDTF">2020-01-20T14:55:02Z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0x010100DEEA25CC0A0AC24199CDC46C25B8B0BC</vt:lpwstr>
  </property>
</Properties>
</file>